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5"/>
    <p:sldId id="257" r:id="rId26"/>
    <p:sldId id="258" r:id="rId27"/>
    <p:sldId id="259" r:id="rId28"/>
    <p:sldId id="260" r:id="rId29"/>
    <p:sldId id="261" r:id="rId30"/>
    <p:sldId id="262" r:id="rId31"/>
    <p:sldId id="263" r:id="rId32"/>
    <p:sldId id="264" r:id="rId33"/>
    <p:sldId id="265" r:id="rId34"/>
    <p:sldId id="266" r:id="rId35"/>
    <p:sldId id="267" r:id="rId36"/>
    <p:sldId id="268" r:id="rId3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inzel Decorative" charset="1" panose="00000500000000000000"/>
      <p:regular r:id="rId10"/>
    </p:embeddedFont>
    <p:embeddedFont>
      <p:font typeface="Cinzel Decorative Bold" charset="1" panose="00000800000000000000"/>
      <p:regular r:id="rId11"/>
    </p:embeddedFont>
    <p:embeddedFont>
      <p:font typeface="Canva Sans" charset="1" panose="020B0503030501040103"/>
      <p:regular r:id="rId12"/>
    </p:embeddedFont>
    <p:embeddedFont>
      <p:font typeface="Canva Sans Bold" charset="1" panose="020B0803030501040103"/>
      <p:regular r:id="rId13"/>
    </p:embeddedFont>
    <p:embeddedFont>
      <p:font typeface="Canva Sans Italics" charset="1" panose="020B0503030501040103"/>
      <p:regular r:id="rId14"/>
    </p:embeddedFont>
    <p:embeddedFont>
      <p:font typeface="Canva Sans Bold Italics" charset="1" panose="020B0803030501040103"/>
      <p:regular r:id="rId15"/>
    </p:embeddedFont>
    <p:embeddedFont>
      <p:font typeface="Canva Sans Medium" charset="1" panose="020B0603030501040103"/>
      <p:regular r:id="rId16"/>
    </p:embeddedFont>
    <p:embeddedFont>
      <p:font typeface="Canva Sans Medium Italics" charset="1" panose="020B0603030501040103"/>
      <p:regular r:id="rId17"/>
    </p:embeddedFont>
    <p:embeddedFont>
      <p:font typeface="Hatton" charset="1" panose="00000500000000000000"/>
      <p:regular r:id="rId18"/>
    </p:embeddedFont>
    <p:embeddedFont>
      <p:font typeface="Hatton Bold" charset="1" panose="00000800000000000000"/>
      <p:regular r:id="rId19"/>
    </p:embeddedFont>
    <p:embeddedFont>
      <p:font typeface="Hatton Extra-Light" charset="1" panose="00000300000000000000"/>
      <p:regular r:id="rId20"/>
    </p:embeddedFont>
    <p:embeddedFont>
      <p:font typeface="Hatton Light" charset="1" panose="00000400000000000000"/>
      <p:regular r:id="rId21"/>
    </p:embeddedFont>
    <p:embeddedFont>
      <p:font typeface="Hatton Semi-Bold" charset="1" panose="00000700000000000000"/>
      <p:regular r:id="rId22"/>
    </p:embeddedFont>
    <p:embeddedFont>
      <p:font typeface="Hatton Ultra-Bold" charset="1" panose="00000900000000000000"/>
      <p:regular r:id="rId23"/>
    </p:embeddedFont>
    <p:embeddedFont>
      <p:font typeface="Hatton Heavy" charset="1" panose="00000A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slides/slide1.xml" Type="http://schemas.openxmlformats.org/officeDocument/2006/relationships/slide"/><Relationship Id="rId26" Target="slides/slide2.xml" Type="http://schemas.openxmlformats.org/officeDocument/2006/relationships/slide"/><Relationship Id="rId27" Target="slides/slide3.xml" Type="http://schemas.openxmlformats.org/officeDocument/2006/relationships/slide"/><Relationship Id="rId28" Target="slides/slide4.xml" Type="http://schemas.openxmlformats.org/officeDocument/2006/relationships/slide"/><Relationship Id="rId29" Target="slides/slide5.xml" Type="http://schemas.openxmlformats.org/officeDocument/2006/relationships/slide"/><Relationship Id="rId3" Target="viewProps.xml" Type="http://schemas.openxmlformats.org/officeDocument/2006/relationships/viewProps"/><Relationship Id="rId30" Target="slides/slide6.xml" Type="http://schemas.openxmlformats.org/officeDocument/2006/relationships/slide"/><Relationship Id="rId31" Target="slides/slide7.xml" Type="http://schemas.openxmlformats.org/officeDocument/2006/relationships/slide"/><Relationship Id="rId32" Target="slides/slide8.xml" Type="http://schemas.openxmlformats.org/officeDocument/2006/relationships/slide"/><Relationship Id="rId33" Target="slides/slide9.xml" Type="http://schemas.openxmlformats.org/officeDocument/2006/relationships/slide"/><Relationship Id="rId34" Target="slides/slide10.xml" Type="http://schemas.openxmlformats.org/officeDocument/2006/relationships/slide"/><Relationship Id="rId35" Target="slides/slide11.xml" Type="http://schemas.openxmlformats.org/officeDocument/2006/relationships/slide"/><Relationship Id="rId36" Target="slides/slide12.xml" Type="http://schemas.openxmlformats.org/officeDocument/2006/relationships/slide"/><Relationship Id="rId37"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69.png" Type="http://schemas.openxmlformats.org/officeDocument/2006/relationships/image"/><Relationship Id="rId4" Target="../media/image70.png" Type="http://schemas.openxmlformats.org/officeDocument/2006/relationships/image"/><Relationship Id="rId5" Target="../media/image71.png" Type="http://schemas.openxmlformats.org/officeDocument/2006/relationships/image"/><Relationship Id="rId6" Target="../media/image72.png" Type="http://schemas.openxmlformats.org/officeDocument/2006/relationships/image"/><Relationship Id="rId7" Target="../media/image73.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74.png" Type="http://schemas.openxmlformats.org/officeDocument/2006/relationships/image"/><Relationship Id="rId7" Target="../media/image7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76.png" Type="http://schemas.openxmlformats.org/officeDocument/2006/relationships/image"/><Relationship Id="rId7" Target="../media/image77.svg" Type="http://schemas.openxmlformats.org/officeDocument/2006/relationships/image"/><Relationship Id="rId8" Target="../media/image78.png" Type="http://schemas.openxmlformats.org/officeDocument/2006/relationships/image"/><Relationship Id="rId9" Target="../media/image79.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0.png" Type="http://schemas.openxmlformats.org/officeDocument/2006/relationships/image"/><Relationship Id="rId5" Target="../media/image81.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5.png" Type="http://schemas.openxmlformats.org/officeDocument/2006/relationships/image"/><Relationship Id="rId9" Target="../media/image1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12" Target="../media/image36.png" Type="http://schemas.openxmlformats.org/officeDocument/2006/relationships/image"/><Relationship Id="rId13" Target="../media/image37.svg" Type="http://schemas.openxmlformats.org/officeDocument/2006/relationships/image"/><Relationship Id="rId14" Target="../media/image38.png" Type="http://schemas.openxmlformats.org/officeDocument/2006/relationships/image"/><Relationship Id="rId15" Target="../media/image39.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40.png" Type="http://schemas.openxmlformats.org/officeDocument/2006/relationships/image"/><Relationship Id="rId19" Target="../media/image41.png" Type="http://schemas.openxmlformats.org/officeDocument/2006/relationships/image"/><Relationship Id="rId2" Target="../media/image1.png" Type="http://schemas.openxmlformats.org/officeDocument/2006/relationships/image"/><Relationship Id="rId20" Target="../media/image42.png" Type="http://schemas.openxmlformats.org/officeDocument/2006/relationships/image"/><Relationship Id="rId21" Target="../media/image43.png" Type="http://schemas.openxmlformats.org/officeDocument/2006/relationships/image"/><Relationship Id="rId22" Target="../media/image44.svg" Type="http://schemas.openxmlformats.org/officeDocument/2006/relationships/image"/><Relationship Id="rId23" Target="../media/image45.png" Type="http://schemas.openxmlformats.org/officeDocument/2006/relationships/image"/><Relationship Id="rId24" Target="../media/image46.png" Type="http://schemas.openxmlformats.org/officeDocument/2006/relationships/image"/><Relationship Id="rId25" Target="../media/image47.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12" Target="../media/image36.png" Type="http://schemas.openxmlformats.org/officeDocument/2006/relationships/image"/><Relationship Id="rId13" Target="../media/image37.svg" Type="http://schemas.openxmlformats.org/officeDocument/2006/relationships/image"/><Relationship Id="rId14" Target="../media/image38.png" Type="http://schemas.openxmlformats.org/officeDocument/2006/relationships/image"/><Relationship Id="rId15" Target="../media/image39.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43.png" Type="http://schemas.openxmlformats.org/officeDocument/2006/relationships/image"/><Relationship Id="rId19" Target="../media/image44.svg" Type="http://schemas.openxmlformats.org/officeDocument/2006/relationships/image"/><Relationship Id="rId2" Target="../media/image1.png" Type="http://schemas.openxmlformats.org/officeDocument/2006/relationships/image"/><Relationship Id="rId20" Target="../media/image48.png" Type="http://schemas.openxmlformats.org/officeDocument/2006/relationships/image"/><Relationship Id="rId21" Target="../media/image49.png" Type="http://schemas.openxmlformats.org/officeDocument/2006/relationships/image"/><Relationship Id="rId22" Target="../media/image50.png" Type="http://schemas.openxmlformats.org/officeDocument/2006/relationships/image"/><Relationship Id="rId23" Target="../media/image51.png" Type="http://schemas.openxmlformats.org/officeDocument/2006/relationships/image"/><Relationship Id="rId24" Target="../media/image52.png" Type="http://schemas.openxmlformats.org/officeDocument/2006/relationships/image"/><Relationship Id="rId25" Target="../media/image53.png" Type="http://schemas.openxmlformats.org/officeDocument/2006/relationships/image"/><Relationship Id="rId3" Target="../media/image2.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14" Target="../media/image36.png" Type="http://schemas.openxmlformats.org/officeDocument/2006/relationships/image"/><Relationship Id="rId15" Target="../media/image37.svg" Type="http://schemas.openxmlformats.org/officeDocument/2006/relationships/image"/><Relationship Id="rId16" Target="../media/image43.png" Type="http://schemas.openxmlformats.org/officeDocument/2006/relationships/image"/><Relationship Id="rId17" Target="../media/image44.svg" Type="http://schemas.openxmlformats.org/officeDocument/2006/relationships/image"/><Relationship Id="rId18" Target="../media/image56.png" Type="http://schemas.openxmlformats.org/officeDocument/2006/relationships/image"/><Relationship Id="rId19" Target="../media/image32.png" Type="http://schemas.openxmlformats.org/officeDocument/2006/relationships/image"/><Relationship Id="rId2" Target="../media/image1.png" Type="http://schemas.openxmlformats.org/officeDocument/2006/relationships/image"/><Relationship Id="rId20" Target="../media/image33.svg" Type="http://schemas.openxmlformats.org/officeDocument/2006/relationships/image"/><Relationship Id="rId21" Target="../media/image34.png" Type="http://schemas.openxmlformats.org/officeDocument/2006/relationships/image"/><Relationship Id="rId22" Target="../media/image35.svg" Type="http://schemas.openxmlformats.org/officeDocument/2006/relationships/image"/><Relationship Id="rId23" Target="../media/image57.png" Type="http://schemas.openxmlformats.org/officeDocument/2006/relationships/image"/><Relationship Id="rId24" Target="../media/image58.png" Type="http://schemas.openxmlformats.org/officeDocument/2006/relationships/image"/><Relationship Id="rId25" Target="../media/image59.png" Type="http://schemas.openxmlformats.org/officeDocument/2006/relationships/image"/><Relationship Id="rId26" Target="../media/image60.png" Type="http://schemas.openxmlformats.org/officeDocument/2006/relationships/image"/><Relationship Id="rId27" Target="../media/image61.png" Type="http://schemas.openxmlformats.org/officeDocument/2006/relationships/image"/><Relationship Id="rId3" Target="../media/image2.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14" Target="../media/image36.png" Type="http://schemas.openxmlformats.org/officeDocument/2006/relationships/image"/><Relationship Id="rId15" Target="../media/image37.svg" Type="http://schemas.openxmlformats.org/officeDocument/2006/relationships/image"/><Relationship Id="rId16" Target="../media/image43.png" Type="http://schemas.openxmlformats.org/officeDocument/2006/relationships/image"/><Relationship Id="rId17" Target="../media/image44.svg" Type="http://schemas.openxmlformats.org/officeDocument/2006/relationships/image"/><Relationship Id="rId18" Target="../media/image32.png" Type="http://schemas.openxmlformats.org/officeDocument/2006/relationships/image"/><Relationship Id="rId19" Target="../media/image33.svg" Type="http://schemas.openxmlformats.org/officeDocument/2006/relationships/image"/><Relationship Id="rId2" Target="../media/image1.png" Type="http://schemas.openxmlformats.org/officeDocument/2006/relationships/image"/><Relationship Id="rId20" Target="../media/image34.png" Type="http://schemas.openxmlformats.org/officeDocument/2006/relationships/image"/><Relationship Id="rId21" Target="../media/image35.svg" Type="http://schemas.openxmlformats.org/officeDocument/2006/relationships/image"/><Relationship Id="rId22" Target="../media/image62.png" Type="http://schemas.openxmlformats.org/officeDocument/2006/relationships/image"/><Relationship Id="rId23" Target="../media/image63.png" Type="http://schemas.openxmlformats.org/officeDocument/2006/relationships/image"/><Relationship Id="rId24" Target="../media/image64.png" Type="http://schemas.openxmlformats.org/officeDocument/2006/relationships/image"/><Relationship Id="rId25" Target="../media/image65.png" Type="http://schemas.openxmlformats.org/officeDocument/2006/relationships/image"/><Relationship Id="rId26" Target="../media/image66.png" Type="http://schemas.openxmlformats.org/officeDocument/2006/relationships/image"/><Relationship Id="rId27" Target="../media/image67.png" Type="http://schemas.openxmlformats.org/officeDocument/2006/relationships/image"/><Relationship Id="rId3" Target="../media/image2.svg" Type="http://schemas.openxmlformats.org/officeDocument/2006/relationships/image"/><Relationship Id="rId4" Target="../media/image54.png" Type="http://schemas.openxmlformats.org/officeDocument/2006/relationships/image"/><Relationship Id="rId5" Target="../media/image55.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21.png" Type="http://schemas.openxmlformats.org/officeDocument/2006/relationships/image"/><Relationship Id="rId9" Target="../media/image2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FF1"/>
        </a:solidFill>
      </p:bgPr>
    </p:bg>
    <p:spTree>
      <p:nvGrpSpPr>
        <p:cNvPr id="1" name=""/>
        <p:cNvGrpSpPr/>
        <p:nvPr/>
      </p:nvGrpSpPr>
      <p:grpSpPr>
        <a:xfrm>
          <a:off x="0" y="0"/>
          <a:ext cx="0" cy="0"/>
          <a:chOff x="0" y="0"/>
          <a:chExt cx="0" cy="0"/>
        </a:xfrm>
      </p:grpSpPr>
      <p:sp>
        <p:nvSpPr>
          <p:cNvPr name="Freeform 2" id="2"/>
          <p:cNvSpPr/>
          <p:nvPr/>
        </p:nvSpPr>
        <p:spPr>
          <a:xfrm flipH="true" flipV="false" rot="-748915">
            <a:off x="-825489" y="-553070"/>
            <a:ext cx="2895225" cy="2495157"/>
          </a:xfrm>
          <a:custGeom>
            <a:avLst/>
            <a:gdLst/>
            <a:ahLst/>
            <a:cxnLst/>
            <a:rect r="r" b="b" t="t" l="l"/>
            <a:pathLst>
              <a:path h="2495157" w="2895225">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944689">
            <a:off x="-1942" y="741361"/>
            <a:ext cx="2380000" cy="4936162"/>
          </a:xfrm>
          <a:custGeom>
            <a:avLst/>
            <a:gdLst/>
            <a:ahLst/>
            <a:cxnLst/>
            <a:rect r="r" b="b" t="t" l="l"/>
            <a:pathLst>
              <a:path h="4936162" w="2380000">
                <a:moveTo>
                  <a:pt x="0" y="0"/>
                </a:moveTo>
                <a:lnTo>
                  <a:pt x="2379999" y="0"/>
                </a:lnTo>
                <a:lnTo>
                  <a:pt x="2379999" y="4936162"/>
                </a:lnTo>
                <a:lnTo>
                  <a:pt x="0" y="49361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0488530">
            <a:off x="15838881" y="8034157"/>
            <a:ext cx="2840838" cy="2448286"/>
          </a:xfrm>
          <a:custGeom>
            <a:avLst/>
            <a:gdLst/>
            <a:ahLst/>
            <a:cxnLst/>
            <a:rect r="r" b="b" t="t" l="l"/>
            <a:pathLst>
              <a:path h="2448286" w="2840838">
                <a:moveTo>
                  <a:pt x="0" y="0"/>
                </a:moveTo>
                <a:lnTo>
                  <a:pt x="2840838" y="0"/>
                </a:lnTo>
                <a:lnTo>
                  <a:pt x="2840838" y="2448286"/>
                </a:lnTo>
                <a:lnTo>
                  <a:pt x="0" y="2448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true" flipV="false" rot="-1135818">
            <a:off x="16477957" y="5068371"/>
            <a:ext cx="2404829" cy="4987659"/>
          </a:xfrm>
          <a:custGeom>
            <a:avLst/>
            <a:gdLst/>
            <a:ahLst/>
            <a:cxnLst/>
            <a:rect r="r" b="b" t="t" l="l"/>
            <a:pathLst>
              <a:path h="4987659" w="2404829">
                <a:moveTo>
                  <a:pt x="2404829" y="0"/>
                </a:moveTo>
                <a:lnTo>
                  <a:pt x="0" y="0"/>
                </a:lnTo>
                <a:lnTo>
                  <a:pt x="0" y="4987659"/>
                </a:lnTo>
                <a:lnTo>
                  <a:pt x="2404829" y="4987659"/>
                </a:lnTo>
                <a:lnTo>
                  <a:pt x="240482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496816" y="1679991"/>
            <a:ext cx="11244887" cy="5499772"/>
          </a:xfrm>
          <a:custGeom>
            <a:avLst/>
            <a:gdLst/>
            <a:ahLst/>
            <a:cxnLst/>
            <a:rect r="r" b="b" t="t" l="l"/>
            <a:pathLst>
              <a:path h="5499772" w="11244887">
                <a:moveTo>
                  <a:pt x="0" y="0"/>
                </a:moveTo>
                <a:lnTo>
                  <a:pt x="11244887" y="0"/>
                </a:lnTo>
                <a:lnTo>
                  <a:pt x="11244887" y="5499772"/>
                </a:lnTo>
                <a:lnTo>
                  <a:pt x="0" y="549977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5285550">
            <a:off x="13163977" y="1774619"/>
            <a:ext cx="2207272" cy="2086236"/>
          </a:xfrm>
          <a:custGeom>
            <a:avLst/>
            <a:gdLst/>
            <a:ahLst/>
            <a:cxnLst/>
            <a:rect r="r" b="b" t="t" l="l"/>
            <a:pathLst>
              <a:path h="2086236" w="2207272">
                <a:moveTo>
                  <a:pt x="0" y="0"/>
                </a:moveTo>
                <a:lnTo>
                  <a:pt x="2207272" y="0"/>
                </a:lnTo>
                <a:lnTo>
                  <a:pt x="2207272" y="2086236"/>
                </a:lnTo>
                <a:lnTo>
                  <a:pt x="0" y="208623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4189424" y="3696168"/>
            <a:ext cx="10247227" cy="1821815"/>
          </a:xfrm>
          <a:prstGeom prst="rect">
            <a:avLst/>
          </a:prstGeom>
        </p:spPr>
        <p:txBody>
          <a:bodyPr anchor="t" rtlCol="false" tIns="0" lIns="0" bIns="0" rIns="0">
            <a:spAutoFit/>
          </a:bodyPr>
          <a:lstStyle/>
          <a:p>
            <a:pPr algn="ctr">
              <a:lnSpc>
                <a:spcPts val="7000"/>
              </a:lnSpc>
            </a:pPr>
            <a:r>
              <a:rPr lang="en-US" sz="5600" spc="162">
                <a:solidFill>
                  <a:srgbClr val="797A1D"/>
                </a:solidFill>
                <a:latin typeface="Hatton Bold"/>
              </a:rPr>
              <a:t>BİTKİ YAPRAKLARINDA HASTALIK TESPİTİ</a:t>
            </a:r>
          </a:p>
        </p:txBody>
      </p:sp>
      <p:sp>
        <p:nvSpPr>
          <p:cNvPr name="Freeform 9" id="9"/>
          <p:cNvSpPr/>
          <p:nvPr/>
        </p:nvSpPr>
        <p:spPr>
          <a:xfrm flipH="false" flipV="true" rot="5285550">
            <a:off x="2839980" y="5000604"/>
            <a:ext cx="2360814" cy="2231359"/>
          </a:xfrm>
          <a:custGeom>
            <a:avLst/>
            <a:gdLst/>
            <a:ahLst/>
            <a:cxnLst/>
            <a:rect r="r" b="b" t="t" l="l"/>
            <a:pathLst>
              <a:path h="2231359" w="2360814">
                <a:moveTo>
                  <a:pt x="0" y="2231359"/>
                </a:moveTo>
                <a:lnTo>
                  <a:pt x="2360813" y="2231359"/>
                </a:lnTo>
                <a:lnTo>
                  <a:pt x="2360813" y="0"/>
                </a:lnTo>
                <a:lnTo>
                  <a:pt x="0" y="0"/>
                </a:lnTo>
                <a:lnTo>
                  <a:pt x="0" y="2231359"/>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4752737" y="7845075"/>
            <a:ext cx="8782526" cy="762000"/>
          </a:xfrm>
          <a:prstGeom prst="rect">
            <a:avLst/>
          </a:prstGeom>
        </p:spPr>
        <p:txBody>
          <a:bodyPr anchor="t" rtlCol="false" tIns="0" lIns="0" bIns="0" rIns="0">
            <a:spAutoFit/>
          </a:bodyPr>
          <a:lstStyle/>
          <a:p>
            <a:pPr algn="ctr">
              <a:lnSpc>
                <a:spcPts val="6299"/>
              </a:lnSpc>
            </a:pPr>
            <a:r>
              <a:rPr lang="en-US" sz="4500">
                <a:solidFill>
                  <a:srgbClr val="C4791C"/>
                </a:solidFill>
                <a:latin typeface="Canva Sans"/>
              </a:rPr>
              <a:t>MERVE TUTAR</a:t>
            </a:r>
          </a:p>
        </p:txBody>
      </p:sp>
      <p:sp>
        <p:nvSpPr>
          <p:cNvPr name="Freeform 11" id="11"/>
          <p:cNvSpPr/>
          <p:nvPr/>
        </p:nvSpPr>
        <p:spPr>
          <a:xfrm flipH="false" flipV="true" rot="0">
            <a:off x="17061389" y="-1259031"/>
            <a:ext cx="5539640" cy="5669356"/>
          </a:xfrm>
          <a:custGeom>
            <a:avLst/>
            <a:gdLst/>
            <a:ahLst/>
            <a:cxnLst/>
            <a:rect r="r" b="b" t="t" l="l"/>
            <a:pathLst>
              <a:path h="5669356" w="5539640">
                <a:moveTo>
                  <a:pt x="0" y="5669356"/>
                </a:moveTo>
                <a:lnTo>
                  <a:pt x="5539640" y="5669356"/>
                </a:lnTo>
                <a:lnTo>
                  <a:pt x="5539640" y="0"/>
                </a:lnTo>
                <a:lnTo>
                  <a:pt x="0" y="0"/>
                </a:lnTo>
                <a:lnTo>
                  <a:pt x="0" y="5669356"/>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true" flipV="false" rot="0">
            <a:off x="-4140456" y="5710261"/>
            <a:ext cx="5539640" cy="5669356"/>
          </a:xfrm>
          <a:custGeom>
            <a:avLst/>
            <a:gdLst/>
            <a:ahLst/>
            <a:cxnLst/>
            <a:rect r="r" b="b" t="t" l="l"/>
            <a:pathLst>
              <a:path h="5669356" w="5539640">
                <a:moveTo>
                  <a:pt x="5539641" y="0"/>
                </a:moveTo>
                <a:lnTo>
                  <a:pt x="0" y="0"/>
                </a:lnTo>
                <a:lnTo>
                  <a:pt x="0" y="5669356"/>
                </a:lnTo>
                <a:lnTo>
                  <a:pt x="5539641" y="5669356"/>
                </a:lnTo>
                <a:lnTo>
                  <a:pt x="5539641"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FF1"/>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622528"/>
            <a:ext cx="4381470" cy="3760866"/>
          </a:xfrm>
          <a:custGeom>
            <a:avLst/>
            <a:gdLst/>
            <a:ahLst/>
            <a:cxnLst/>
            <a:rect r="r" b="b" t="t" l="l"/>
            <a:pathLst>
              <a:path h="3760866" w="4381470">
                <a:moveTo>
                  <a:pt x="0" y="0"/>
                </a:moveTo>
                <a:lnTo>
                  <a:pt x="4381470" y="0"/>
                </a:lnTo>
                <a:lnTo>
                  <a:pt x="4381470" y="3760866"/>
                </a:lnTo>
                <a:lnTo>
                  <a:pt x="0" y="3760866"/>
                </a:lnTo>
                <a:lnTo>
                  <a:pt x="0" y="0"/>
                </a:lnTo>
                <a:close/>
              </a:path>
            </a:pathLst>
          </a:custGeom>
          <a:blipFill>
            <a:blip r:embed="rId2"/>
            <a:stretch>
              <a:fillRect l="0" t="0" r="0" b="0"/>
            </a:stretch>
          </a:blipFill>
        </p:spPr>
      </p:sp>
      <p:sp>
        <p:nvSpPr>
          <p:cNvPr name="Freeform 3" id="3"/>
          <p:cNvSpPr/>
          <p:nvPr/>
        </p:nvSpPr>
        <p:spPr>
          <a:xfrm flipH="false" flipV="false" rot="0">
            <a:off x="1073244" y="5562484"/>
            <a:ext cx="4336927" cy="3695816"/>
          </a:xfrm>
          <a:custGeom>
            <a:avLst/>
            <a:gdLst/>
            <a:ahLst/>
            <a:cxnLst/>
            <a:rect r="r" b="b" t="t" l="l"/>
            <a:pathLst>
              <a:path h="3695816" w="4336927">
                <a:moveTo>
                  <a:pt x="0" y="0"/>
                </a:moveTo>
                <a:lnTo>
                  <a:pt x="4336926" y="0"/>
                </a:lnTo>
                <a:lnTo>
                  <a:pt x="4336926" y="3695816"/>
                </a:lnTo>
                <a:lnTo>
                  <a:pt x="0" y="3695816"/>
                </a:lnTo>
                <a:lnTo>
                  <a:pt x="0" y="0"/>
                </a:lnTo>
                <a:close/>
              </a:path>
            </a:pathLst>
          </a:custGeom>
          <a:blipFill>
            <a:blip r:embed="rId3"/>
            <a:stretch>
              <a:fillRect l="0" t="0" r="0" b="0"/>
            </a:stretch>
          </a:blipFill>
        </p:spPr>
      </p:sp>
      <p:sp>
        <p:nvSpPr>
          <p:cNvPr name="Freeform 4" id="4"/>
          <p:cNvSpPr/>
          <p:nvPr/>
        </p:nvSpPr>
        <p:spPr>
          <a:xfrm flipH="false" flipV="false" rot="0">
            <a:off x="6106683" y="1028700"/>
            <a:ext cx="5175255" cy="3253749"/>
          </a:xfrm>
          <a:custGeom>
            <a:avLst/>
            <a:gdLst/>
            <a:ahLst/>
            <a:cxnLst/>
            <a:rect r="r" b="b" t="t" l="l"/>
            <a:pathLst>
              <a:path h="3253749" w="5175255">
                <a:moveTo>
                  <a:pt x="0" y="0"/>
                </a:moveTo>
                <a:lnTo>
                  <a:pt x="5175255" y="0"/>
                </a:lnTo>
                <a:lnTo>
                  <a:pt x="5175255" y="3253749"/>
                </a:lnTo>
                <a:lnTo>
                  <a:pt x="0" y="3253749"/>
                </a:lnTo>
                <a:lnTo>
                  <a:pt x="0" y="0"/>
                </a:lnTo>
                <a:close/>
              </a:path>
            </a:pathLst>
          </a:custGeom>
          <a:blipFill>
            <a:blip r:embed="rId4"/>
            <a:stretch>
              <a:fillRect l="0" t="0" r="0" b="0"/>
            </a:stretch>
          </a:blipFill>
        </p:spPr>
      </p:sp>
      <p:sp>
        <p:nvSpPr>
          <p:cNvPr name="Freeform 5" id="5"/>
          <p:cNvSpPr/>
          <p:nvPr/>
        </p:nvSpPr>
        <p:spPr>
          <a:xfrm flipH="false" flipV="false" rot="0">
            <a:off x="6521120" y="5774190"/>
            <a:ext cx="4921096" cy="3272404"/>
          </a:xfrm>
          <a:custGeom>
            <a:avLst/>
            <a:gdLst/>
            <a:ahLst/>
            <a:cxnLst/>
            <a:rect r="r" b="b" t="t" l="l"/>
            <a:pathLst>
              <a:path h="3272404" w="4921096">
                <a:moveTo>
                  <a:pt x="0" y="0"/>
                </a:moveTo>
                <a:lnTo>
                  <a:pt x="4921096" y="0"/>
                </a:lnTo>
                <a:lnTo>
                  <a:pt x="4921096" y="3272404"/>
                </a:lnTo>
                <a:lnTo>
                  <a:pt x="0" y="3272404"/>
                </a:lnTo>
                <a:lnTo>
                  <a:pt x="0" y="0"/>
                </a:lnTo>
                <a:close/>
              </a:path>
            </a:pathLst>
          </a:custGeom>
          <a:blipFill>
            <a:blip r:embed="rId5"/>
            <a:stretch>
              <a:fillRect l="0" t="0" r="0" b="0"/>
            </a:stretch>
          </a:blipFill>
        </p:spPr>
      </p:sp>
      <p:sp>
        <p:nvSpPr>
          <p:cNvPr name="Freeform 6" id="6"/>
          <p:cNvSpPr/>
          <p:nvPr/>
        </p:nvSpPr>
        <p:spPr>
          <a:xfrm flipH="false" flipV="false" rot="0">
            <a:off x="12850093" y="815666"/>
            <a:ext cx="3953557" cy="3466783"/>
          </a:xfrm>
          <a:custGeom>
            <a:avLst/>
            <a:gdLst/>
            <a:ahLst/>
            <a:cxnLst/>
            <a:rect r="r" b="b" t="t" l="l"/>
            <a:pathLst>
              <a:path h="3466783" w="3953557">
                <a:moveTo>
                  <a:pt x="0" y="0"/>
                </a:moveTo>
                <a:lnTo>
                  <a:pt x="3953557" y="0"/>
                </a:lnTo>
                <a:lnTo>
                  <a:pt x="3953557" y="3466783"/>
                </a:lnTo>
                <a:lnTo>
                  <a:pt x="0" y="3466783"/>
                </a:lnTo>
                <a:lnTo>
                  <a:pt x="0" y="0"/>
                </a:lnTo>
                <a:close/>
              </a:path>
            </a:pathLst>
          </a:custGeom>
          <a:blipFill>
            <a:blip r:embed="rId6"/>
            <a:stretch>
              <a:fillRect l="0" t="0" r="0" b="0"/>
            </a:stretch>
          </a:blipFill>
        </p:spPr>
      </p:sp>
      <p:sp>
        <p:nvSpPr>
          <p:cNvPr name="Freeform 7" id="7"/>
          <p:cNvSpPr/>
          <p:nvPr/>
        </p:nvSpPr>
        <p:spPr>
          <a:xfrm flipH="false" flipV="false" rot="0">
            <a:off x="12850093" y="5562484"/>
            <a:ext cx="3994796" cy="3482344"/>
          </a:xfrm>
          <a:custGeom>
            <a:avLst/>
            <a:gdLst/>
            <a:ahLst/>
            <a:cxnLst/>
            <a:rect r="r" b="b" t="t" l="l"/>
            <a:pathLst>
              <a:path h="3482344" w="3994796">
                <a:moveTo>
                  <a:pt x="0" y="0"/>
                </a:moveTo>
                <a:lnTo>
                  <a:pt x="3994796" y="0"/>
                </a:lnTo>
                <a:lnTo>
                  <a:pt x="3994796" y="3482344"/>
                </a:lnTo>
                <a:lnTo>
                  <a:pt x="0" y="3482344"/>
                </a:lnTo>
                <a:lnTo>
                  <a:pt x="0" y="0"/>
                </a:lnTo>
                <a:close/>
              </a:path>
            </a:pathLst>
          </a:custGeom>
          <a:blipFill>
            <a:blip r:embed="rId7"/>
            <a:stretch>
              <a:fillRect l="0" t="0" r="0" b="0"/>
            </a:stretch>
          </a:blipFill>
        </p:spPr>
      </p:sp>
      <p:sp>
        <p:nvSpPr>
          <p:cNvPr name="AutoShape 8" id="8"/>
          <p:cNvSpPr/>
          <p:nvPr/>
        </p:nvSpPr>
        <p:spPr>
          <a:xfrm>
            <a:off x="3260757" y="4589409"/>
            <a:ext cx="0" cy="554091"/>
          </a:xfrm>
          <a:prstGeom prst="line">
            <a:avLst/>
          </a:prstGeom>
          <a:ln cap="flat" w="66675">
            <a:solidFill>
              <a:srgbClr val="C4791C"/>
            </a:solidFill>
            <a:prstDash val="solid"/>
            <a:headEnd type="none" len="sm" w="sm"/>
            <a:tailEnd type="triangle" len="med" w="lg"/>
          </a:ln>
        </p:spPr>
      </p:sp>
      <p:sp>
        <p:nvSpPr>
          <p:cNvPr name="AutoShape 9" id="9"/>
          <p:cNvSpPr/>
          <p:nvPr/>
        </p:nvSpPr>
        <p:spPr>
          <a:xfrm>
            <a:off x="9144000" y="4589409"/>
            <a:ext cx="0" cy="554091"/>
          </a:xfrm>
          <a:prstGeom prst="line">
            <a:avLst/>
          </a:prstGeom>
          <a:ln cap="flat" w="66675">
            <a:solidFill>
              <a:srgbClr val="C4791C"/>
            </a:solidFill>
            <a:prstDash val="solid"/>
            <a:headEnd type="none" len="sm" w="sm"/>
            <a:tailEnd type="triangle" len="med" w="lg"/>
          </a:ln>
        </p:spPr>
      </p:sp>
      <p:sp>
        <p:nvSpPr>
          <p:cNvPr name="AutoShape 10" id="10"/>
          <p:cNvSpPr/>
          <p:nvPr/>
        </p:nvSpPr>
        <p:spPr>
          <a:xfrm>
            <a:off x="14880829" y="4589409"/>
            <a:ext cx="0" cy="554091"/>
          </a:xfrm>
          <a:prstGeom prst="line">
            <a:avLst/>
          </a:prstGeom>
          <a:ln cap="flat" w="66675">
            <a:solidFill>
              <a:srgbClr val="C4791C"/>
            </a:solidFill>
            <a:prstDash val="solid"/>
            <a:headEnd type="none" len="sm" w="sm"/>
            <a:tailEnd type="triangle" len="med" w="lg"/>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FF1"/>
        </a:solidFill>
      </p:bgPr>
    </p:bg>
    <p:spTree>
      <p:nvGrpSpPr>
        <p:cNvPr id="1" name=""/>
        <p:cNvGrpSpPr/>
        <p:nvPr/>
      </p:nvGrpSpPr>
      <p:grpSpPr>
        <a:xfrm>
          <a:off x="0" y="0"/>
          <a:ext cx="0" cy="0"/>
          <a:chOff x="0" y="0"/>
          <a:chExt cx="0" cy="0"/>
        </a:xfrm>
      </p:grpSpPr>
      <p:sp>
        <p:nvSpPr>
          <p:cNvPr name="Freeform 2" id="2"/>
          <p:cNvSpPr/>
          <p:nvPr/>
        </p:nvSpPr>
        <p:spPr>
          <a:xfrm flipH="true" flipV="false" rot="-748915">
            <a:off x="-825489" y="-553070"/>
            <a:ext cx="2895225" cy="2495157"/>
          </a:xfrm>
          <a:custGeom>
            <a:avLst/>
            <a:gdLst/>
            <a:ahLst/>
            <a:cxnLst/>
            <a:rect r="r" b="b" t="t" l="l"/>
            <a:pathLst>
              <a:path h="2495157" w="2895225">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5838881" y="8222139"/>
            <a:ext cx="2840838" cy="2448286"/>
          </a:xfrm>
          <a:custGeom>
            <a:avLst/>
            <a:gdLst/>
            <a:ahLst/>
            <a:cxnLst/>
            <a:rect r="r" b="b" t="t" l="l"/>
            <a:pathLst>
              <a:path h="2448286" w="2840838">
                <a:moveTo>
                  <a:pt x="0" y="0"/>
                </a:moveTo>
                <a:lnTo>
                  <a:pt x="2840838" y="0"/>
                </a:lnTo>
                <a:lnTo>
                  <a:pt x="2840838" y="2448286"/>
                </a:lnTo>
                <a:lnTo>
                  <a:pt x="0" y="2448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341457" y="261072"/>
            <a:ext cx="11605086" cy="1956063"/>
            <a:chOff x="0" y="0"/>
            <a:chExt cx="3056484" cy="515177"/>
          </a:xfrm>
        </p:grpSpPr>
        <p:sp>
          <p:nvSpPr>
            <p:cNvPr name="Freeform 5" id="5"/>
            <p:cNvSpPr/>
            <p:nvPr/>
          </p:nvSpPr>
          <p:spPr>
            <a:xfrm flipH="false" flipV="false" rot="0">
              <a:off x="0" y="0"/>
              <a:ext cx="3056484" cy="515177"/>
            </a:xfrm>
            <a:custGeom>
              <a:avLst/>
              <a:gdLst/>
              <a:ahLst/>
              <a:cxnLst/>
              <a:rect r="r" b="b" t="t" l="l"/>
              <a:pathLst>
                <a:path h="515177" w="3056484">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name="TextBox 6" id="6"/>
            <p:cNvSpPr txBox="true"/>
            <p:nvPr/>
          </p:nvSpPr>
          <p:spPr>
            <a:xfrm>
              <a:off x="0" y="-38100"/>
              <a:ext cx="3056484" cy="553277"/>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4514113" y="990508"/>
            <a:ext cx="463896" cy="463896"/>
          </a:xfrm>
          <a:custGeom>
            <a:avLst/>
            <a:gdLst/>
            <a:ahLst/>
            <a:cxnLst/>
            <a:rect r="r" b="b" t="t" l="l"/>
            <a:pathLst>
              <a:path h="463896" w="463896">
                <a:moveTo>
                  <a:pt x="0" y="0"/>
                </a:moveTo>
                <a:lnTo>
                  <a:pt x="463896" y="0"/>
                </a:lnTo>
                <a:lnTo>
                  <a:pt x="463896" y="463896"/>
                </a:lnTo>
                <a:lnTo>
                  <a:pt x="0" y="463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355669" y="2901030"/>
            <a:ext cx="463896" cy="463896"/>
          </a:xfrm>
          <a:custGeom>
            <a:avLst/>
            <a:gdLst/>
            <a:ahLst/>
            <a:cxnLst/>
            <a:rect r="r" b="b" t="t" l="l"/>
            <a:pathLst>
              <a:path h="463896" w="463896">
                <a:moveTo>
                  <a:pt x="0" y="0"/>
                </a:moveTo>
                <a:lnTo>
                  <a:pt x="463896" y="0"/>
                </a:lnTo>
                <a:lnTo>
                  <a:pt x="463896" y="463896"/>
                </a:lnTo>
                <a:lnTo>
                  <a:pt x="0" y="463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0">
            <a:off x="-686435" y="5778680"/>
            <a:ext cx="2900327" cy="4304582"/>
          </a:xfrm>
          <a:custGeom>
            <a:avLst/>
            <a:gdLst/>
            <a:ahLst/>
            <a:cxnLst/>
            <a:rect r="r" b="b" t="t" l="l"/>
            <a:pathLst>
              <a:path h="4304582" w="2900327">
                <a:moveTo>
                  <a:pt x="2900327" y="0"/>
                </a:moveTo>
                <a:lnTo>
                  <a:pt x="0" y="0"/>
                </a:lnTo>
                <a:lnTo>
                  <a:pt x="0" y="4304583"/>
                </a:lnTo>
                <a:lnTo>
                  <a:pt x="2900327" y="4304583"/>
                </a:lnTo>
                <a:lnTo>
                  <a:pt x="290032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4219758" y="656409"/>
            <a:ext cx="10489597" cy="1254125"/>
          </a:xfrm>
          <a:prstGeom prst="rect">
            <a:avLst/>
          </a:prstGeom>
        </p:spPr>
        <p:txBody>
          <a:bodyPr anchor="t" rtlCol="false" tIns="0" lIns="0" bIns="0" rIns="0">
            <a:spAutoFit/>
          </a:bodyPr>
          <a:lstStyle/>
          <a:p>
            <a:pPr algn="ctr">
              <a:lnSpc>
                <a:spcPts val="10000"/>
              </a:lnSpc>
            </a:pPr>
            <a:r>
              <a:rPr lang="en-US" sz="8000" spc="232">
                <a:solidFill>
                  <a:srgbClr val="797A1D"/>
                </a:solidFill>
                <a:latin typeface="Cinzel Decorative Bold"/>
              </a:rPr>
              <a:t>Sonuç ve Yorum</a:t>
            </a:r>
          </a:p>
        </p:txBody>
      </p:sp>
      <p:sp>
        <p:nvSpPr>
          <p:cNvPr name="TextBox 11" id="11"/>
          <p:cNvSpPr txBox="true"/>
          <p:nvPr/>
        </p:nvSpPr>
        <p:spPr>
          <a:xfrm rot="0">
            <a:off x="1394135" y="2862930"/>
            <a:ext cx="6703853" cy="2656840"/>
          </a:xfrm>
          <a:prstGeom prst="rect">
            <a:avLst/>
          </a:prstGeom>
        </p:spPr>
        <p:txBody>
          <a:bodyPr anchor="t" rtlCol="false" tIns="0" lIns="0" bIns="0" rIns="0">
            <a:spAutoFit/>
          </a:bodyPr>
          <a:lstStyle/>
          <a:p>
            <a:pPr algn="just">
              <a:lnSpc>
                <a:spcPts val="2659"/>
              </a:lnSpc>
              <a:spcBef>
                <a:spcPct val="0"/>
              </a:spcBef>
            </a:pPr>
            <a:r>
              <a:rPr lang="en-US" sz="1899">
                <a:solidFill>
                  <a:srgbClr val="354A15"/>
                </a:solidFill>
                <a:latin typeface="Canva Sans Bold"/>
              </a:rPr>
              <a:t>Avantajlar:</a:t>
            </a:r>
          </a:p>
          <a:p>
            <a:pPr algn="just">
              <a:lnSpc>
                <a:spcPts val="2659"/>
              </a:lnSpc>
              <a:spcBef>
                <a:spcPct val="0"/>
              </a:spcBef>
            </a:pPr>
            <a:r>
              <a:rPr lang="en-US" sz="1899">
                <a:solidFill>
                  <a:srgbClr val="354A15"/>
                </a:solidFill>
                <a:latin typeface="Canva Sans"/>
              </a:rPr>
              <a:t>Bu algoritma, bağlantılı bileşen analizi ve HSV renk tanıma gibi etkili görüntü işleme tekniklerini kullanarak bitki hastalıklarını veya belirli objeleri tanıma yeteneğine sahiptir. Bağlantılı bileşen analizi, nesnelerin segmentasyonunu geliştirirken, HSV renk tanıma bitki yapraklarının yeşil tonlarını başarılı bir şekilde belirleyebilir.</a:t>
            </a:r>
          </a:p>
        </p:txBody>
      </p:sp>
      <p:sp>
        <p:nvSpPr>
          <p:cNvPr name="TextBox 12" id="12"/>
          <p:cNvSpPr txBox="true"/>
          <p:nvPr/>
        </p:nvSpPr>
        <p:spPr>
          <a:xfrm rot="0">
            <a:off x="9227430" y="2853405"/>
            <a:ext cx="8566747" cy="2485182"/>
          </a:xfrm>
          <a:prstGeom prst="rect">
            <a:avLst/>
          </a:prstGeom>
        </p:spPr>
        <p:txBody>
          <a:bodyPr anchor="t" rtlCol="false" tIns="0" lIns="0" bIns="0" rIns="0">
            <a:spAutoFit/>
          </a:bodyPr>
          <a:lstStyle/>
          <a:p>
            <a:pPr algn="just">
              <a:lnSpc>
                <a:spcPts val="2837"/>
              </a:lnSpc>
              <a:spcBef>
                <a:spcPct val="0"/>
              </a:spcBef>
            </a:pPr>
            <a:r>
              <a:rPr lang="en-US" sz="2026">
                <a:solidFill>
                  <a:srgbClr val="354A15"/>
                </a:solidFill>
                <a:latin typeface="Canva Sans Bold"/>
              </a:rPr>
              <a:t>Dezavantajlar:</a:t>
            </a:r>
          </a:p>
          <a:p>
            <a:pPr algn="just">
              <a:lnSpc>
                <a:spcPts val="2837"/>
              </a:lnSpc>
              <a:spcBef>
                <a:spcPct val="0"/>
              </a:spcBef>
            </a:pPr>
            <a:r>
              <a:rPr lang="en-US" sz="2026">
                <a:solidFill>
                  <a:srgbClr val="354A15"/>
                </a:solidFill>
                <a:latin typeface="Canva Sans"/>
              </a:rPr>
              <a:t>Özellikle renk aralığına dayalı bir tanıma yöntemi kullanıldığından, değişen ışık koşulları veya farklı bitki türleri gibi faktörler, renk hassasiyetini etkileyebilir. Bu durum, algoritmanın genelde ölçekleme ve çeşitlilik konularında sınırlı olmasına neden olabilir. Ayrıca, gürültü ve arka plan detayları, bağlantılı bileşen analizi ve renk tanıma süreçlerini olumsuz etkileyebilir.</a:t>
            </a:r>
          </a:p>
        </p:txBody>
      </p:sp>
      <p:sp>
        <p:nvSpPr>
          <p:cNvPr name="TextBox 13" id="13"/>
          <p:cNvSpPr txBox="true"/>
          <p:nvPr/>
        </p:nvSpPr>
        <p:spPr>
          <a:xfrm rot="0">
            <a:off x="4109155" y="6157945"/>
            <a:ext cx="10600199" cy="2111372"/>
          </a:xfrm>
          <a:prstGeom prst="rect">
            <a:avLst/>
          </a:prstGeom>
        </p:spPr>
        <p:txBody>
          <a:bodyPr anchor="t" rtlCol="false" tIns="0" lIns="0" bIns="0" rIns="0">
            <a:spAutoFit/>
          </a:bodyPr>
          <a:lstStyle/>
          <a:p>
            <a:pPr algn="just">
              <a:lnSpc>
                <a:spcPts val="2800"/>
              </a:lnSpc>
              <a:spcBef>
                <a:spcPct val="0"/>
              </a:spcBef>
            </a:pPr>
            <a:r>
              <a:rPr lang="en-US" sz="2000">
                <a:solidFill>
                  <a:srgbClr val="354A15"/>
                </a:solidFill>
                <a:latin typeface="Canva Sans Bold"/>
              </a:rPr>
              <a:t>Geliştirme İçin Öneriler:</a:t>
            </a:r>
          </a:p>
          <a:p>
            <a:pPr algn="just">
              <a:lnSpc>
                <a:spcPts val="2800"/>
              </a:lnSpc>
              <a:spcBef>
                <a:spcPct val="0"/>
              </a:spcBef>
            </a:pPr>
            <a:r>
              <a:rPr lang="en-US" sz="2000">
                <a:solidFill>
                  <a:srgbClr val="354A15"/>
                </a:solidFill>
                <a:latin typeface="Canva Sans"/>
              </a:rPr>
              <a:t>Bu algoritmayı geliştirmek için renk aralığı parametrelerinin dinamik olarak ayarlanabilir hale getirilmesi, ölçekleme ve çeşitlilik sorunlarının ele alınması, gürültü azaltma tekniklerinin iyileştirilmesi ve belki de makine öğrenmesi yöntemlerinin entegre edilmesi gibi adımlar düşünülebilir. Bu geliştirmeler, çözümün daha geniş bir uygulama yelpazesi ve daha güçlü bir performans sergilemesine katkıda bulunabilir.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FF1"/>
        </a:solidFill>
      </p:bgPr>
    </p:bg>
    <p:spTree>
      <p:nvGrpSpPr>
        <p:cNvPr id="1" name=""/>
        <p:cNvGrpSpPr/>
        <p:nvPr/>
      </p:nvGrpSpPr>
      <p:grpSpPr>
        <a:xfrm>
          <a:off x="0" y="0"/>
          <a:ext cx="0" cy="0"/>
          <a:chOff x="0" y="0"/>
          <a:chExt cx="0" cy="0"/>
        </a:xfrm>
      </p:grpSpPr>
      <p:sp>
        <p:nvSpPr>
          <p:cNvPr name="Freeform 2" id="2"/>
          <p:cNvSpPr/>
          <p:nvPr/>
        </p:nvSpPr>
        <p:spPr>
          <a:xfrm flipH="true" flipV="false" rot="-748915">
            <a:off x="-825489" y="-553070"/>
            <a:ext cx="2895225" cy="2495157"/>
          </a:xfrm>
          <a:custGeom>
            <a:avLst/>
            <a:gdLst/>
            <a:ahLst/>
            <a:cxnLst/>
            <a:rect r="r" b="b" t="t" l="l"/>
            <a:pathLst>
              <a:path h="2495157" w="2895225">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370415" y="1203406"/>
            <a:ext cx="9547170" cy="1956063"/>
            <a:chOff x="0" y="0"/>
            <a:chExt cx="2514481" cy="515177"/>
          </a:xfrm>
        </p:grpSpPr>
        <p:sp>
          <p:nvSpPr>
            <p:cNvPr name="Freeform 4" id="4"/>
            <p:cNvSpPr/>
            <p:nvPr/>
          </p:nvSpPr>
          <p:spPr>
            <a:xfrm flipH="false" flipV="false" rot="0">
              <a:off x="0" y="0"/>
              <a:ext cx="2514481" cy="515177"/>
            </a:xfrm>
            <a:custGeom>
              <a:avLst/>
              <a:gdLst/>
              <a:ahLst/>
              <a:cxnLst/>
              <a:rect r="r" b="b" t="t" l="l"/>
              <a:pathLst>
                <a:path h="515177" w="2514481">
                  <a:moveTo>
                    <a:pt x="2311281" y="0"/>
                  </a:moveTo>
                  <a:cubicBezTo>
                    <a:pt x="2423505" y="0"/>
                    <a:pt x="2514481" y="115326"/>
                    <a:pt x="2514481" y="257588"/>
                  </a:cubicBezTo>
                  <a:cubicBezTo>
                    <a:pt x="2514481" y="399851"/>
                    <a:pt x="2423505" y="515177"/>
                    <a:pt x="2311281"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name="TextBox 5" id="5"/>
            <p:cNvSpPr txBox="true"/>
            <p:nvPr/>
          </p:nvSpPr>
          <p:spPr>
            <a:xfrm>
              <a:off x="0" y="-38100"/>
              <a:ext cx="2514481" cy="55327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2383756" y="1000125"/>
            <a:ext cx="463896" cy="463896"/>
          </a:xfrm>
          <a:custGeom>
            <a:avLst/>
            <a:gdLst/>
            <a:ahLst/>
            <a:cxnLst/>
            <a:rect r="r" b="b" t="t" l="l"/>
            <a:pathLst>
              <a:path h="463896" w="463896">
                <a:moveTo>
                  <a:pt x="0" y="0"/>
                </a:moveTo>
                <a:lnTo>
                  <a:pt x="463896" y="0"/>
                </a:lnTo>
                <a:lnTo>
                  <a:pt x="463896" y="463896"/>
                </a:lnTo>
                <a:lnTo>
                  <a:pt x="0" y="463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545324" y="2902133"/>
            <a:ext cx="463896" cy="463896"/>
          </a:xfrm>
          <a:custGeom>
            <a:avLst/>
            <a:gdLst/>
            <a:ahLst/>
            <a:cxnLst/>
            <a:rect r="r" b="b" t="t" l="l"/>
            <a:pathLst>
              <a:path h="463896" w="463896">
                <a:moveTo>
                  <a:pt x="0" y="0"/>
                </a:moveTo>
                <a:lnTo>
                  <a:pt x="463896" y="0"/>
                </a:lnTo>
                <a:lnTo>
                  <a:pt x="463896" y="463896"/>
                </a:lnTo>
                <a:lnTo>
                  <a:pt x="0" y="463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3025050" y="3575579"/>
            <a:ext cx="12975107" cy="3841954"/>
            <a:chOff x="0" y="0"/>
            <a:chExt cx="1780582" cy="527234"/>
          </a:xfrm>
        </p:grpSpPr>
        <p:sp>
          <p:nvSpPr>
            <p:cNvPr name="Freeform 9" id="9"/>
            <p:cNvSpPr/>
            <p:nvPr/>
          </p:nvSpPr>
          <p:spPr>
            <a:xfrm flipH="false" flipV="false" rot="0">
              <a:off x="0" y="0"/>
              <a:ext cx="1780582" cy="527234"/>
            </a:xfrm>
            <a:custGeom>
              <a:avLst/>
              <a:gdLst/>
              <a:ahLst/>
              <a:cxnLst/>
              <a:rect r="r" b="b" t="t" l="l"/>
              <a:pathLst>
                <a:path h="527234" w="1780582">
                  <a:moveTo>
                    <a:pt x="27447" y="0"/>
                  </a:moveTo>
                  <a:lnTo>
                    <a:pt x="1753135" y="0"/>
                  </a:lnTo>
                  <a:cubicBezTo>
                    <a:pt x="1760414" y="0"/>
                    <a:pt x="1767395" y="2892"/>
                    <a:pt x="1772543" y="8039"/>
                  </a:cubicBezTo>
                  <a:cubicBezTo>
                    <a:pt x="1777690" y="13186"/>
                    <a:pt x="1780582" y="20168"/>
                    <a:pt x="1780582" y="27447"/>
                  </a:cubicBezTo>
                  <a:lnTo>
                    <a:pt x="1780582" y="499787"/>
                  </a:lnTo>
                  <a:cubicBezTo>
                    <a:pt x="1780582" y="514945"/>
                    <a:pt x="1768293" y="527234"/>
                    <a:pt x="1753135" y="527234"/>
                  </a:cubicBezTo>
                  <a:lnTo>
                    <a:pt x="27447" y="527234"/>
                  </a:lnTo>
                  <a:cubicBezTo>
                    <a:pt x="20168" y="527234"/>
                    <a:pt x="13186" y="524342"/>
                    <a:pt x="8039" y="519195"/>
                  </a:cubicBezTo>
                  <a:cubicBezTo>
                    <a:pt x="2892" y="514047"/>
                    <a:pt x="0" y="507066"/>
                    <a:pt x="0" y="499787"/>
                  </a:cubicBezTo>
                  <a:lnTo>
                    <a:pt x="0" y="27447"/>
                  </a:lnTo>
                  <a:cubicBezTo>
                    <a:pt x="0" y="12288"/>
                    <a:pt x="12288" y="0"/>
                    <a:pt x="27447" y="0"/>
                  </a:cubicBezTo>
                  <a:close/>
                </a:path>
              </a:pathLst>
            </a:custGeom>
            <a:solidFill>
              <a:srgbClr val="DEDD91"/>
            </a:solidFill>
            <a:ln cap="rnd">
              <a:noFill/>
              <a:prstDash val="solid"/>
              <a:round/>
            </a:ln>
          </p:spPr>
        </p:sp>
        <p:sp>
          <p:nvSpPr>
            <p:cNvPr name="TextBox 10" id="10"/>
            <p:cNvSpPr txBox="true"/>
            <p:nvPr/>
          </p:nvSpPr>
          <p:spPr>
            <a:xfrm>
              <a:off x="0" y="-38100"/>
              <a:ext cx="1780582" cy="565334"/>
            </a:xfrm>
            <a:prstGeom prst="rect">
              <a:avLst/>
            </a:prstGeom>
          </p:spPr>
          <p:txBody>
            <a:bodyPr anchor="ctr" rtlCol="false" tIns="50800" lIns="50800" bIns="50800" rIns="50800"/>
            <a:lstStyle/>
            <a:p>
              <a:pPr>
                <a:lnSpc>
                  <a:spcPts val="3359"/>
                </a:lnSpc>
              </a:pPr>
            </a:p>
          </p:txBody>
        </p:sp>
      </p:grpSp>
      <p:sp>
        <p:nvSpPr>
          <p:cNvPr name="Freeform 11" id="11"/>
          <p:cNvSpPr/>
          <p:nvPr/>
        </p:nvSpPr>
        <p:spPr>
          <a:xfrm flipH="false" flipV="false" rot="0">
            <a:off x="-1746958" y="7363394"/>
            <a:ext cx="5229944" cy="2923606"/>
          </a:xfrm>
          <a:custGeom>
            <a:avLst/>
            <a:gdLst/>
            <a:ahLst/>
            <a:cxnLst/>
            <a:rect r="r" b="b" t="t" l="l"/>
            <a:pathLst>
              <a:path h="2923606" w="5229944">
                <a:moveTo>
                  <a:pt x="0" y="0"/>
                </a:moveTo>
                <a:lnTo>
                  <a:pt x="5229944" y="0"/>
                </a:lnTo>
                <a:lnTo>
                  <a:pt x="5229944" y="2923606"/>
                </a:lnTo>
                <a:lnTo>
                  <a:pt x="0" y="29236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4689152" y="694509"/>
            <a:ext cx="3598848" cy="2215761"/>
          </a:xfrm>
          <a:custGeom>
            <a:avLst/>
            <a:gdLst/>
            <a:ahLst/>
            <a:cxnLst/>
            <a:rect r="r" b="b" t="t" l="l"/>
            <a:pathLst>
              <a:path h="2215761" w="3598848">
                <a:moveTo>
                  <a:pt x="0" y="0"/>
                </a:moveTo>
                <a:lnTo>
                  <a:pt x="3598848" y="0"/>
                </a:lnTo>
                <a:lnTo>
                  <a:pt x="3598848" y="2215761"/>
                </a:lnTo>
                <a:lnTo>
                  <a:pt x="0" y="221576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4904213" y="1640265"/>
            <a:ext cx="8843474" cy="1052547"/>
          </a:xfrm>
          <a:prstGeom prst="rect">
            <a:avLst/>
          </a:prstGeom>
        </p:spPr>
        <p:txBody>
          <a:bodyPr anchor="t" rtlCol="false" tIns="0" lIns="0" bIns="0" rIns="0">
            <a:spAutoFit/>
          </a:bodyPr>
          <a:lstStyle/>
          <a:p>
            <a:pPr algn="ctr">
              <a:lnSpc>
                <a:spcPts val="8430"/>
              </a:lnSpc>
            </a:pPr>
            <a:r>
              <a:rPr lang="en-US" sz="6744" spc="195">
                <a:solidFill>
                  <a:srgbClr val="797A1D"/>
                </a:solidFill>
                <a:latin typeface="Canva Sans Bold"/>
              </a:rPr>
              <a:t>KAYNAKLAR</a:t>
            </a:r>
          </a:p>
        </p:txBody>
      </p:sp>
      <p:sp>
        <p:nvSpPr>
          <p:cNvPr name="TextBox 14" id="14"/>
          <p:cNvSpPr txBox="true"/>
          <p:nvPr/>
        </p:nvSpPr>
        <p:spPr>
          <a:xfrm rot="0">
            <a:off x="3482986" y="4766204"/>
            <a:ext cx="13181179" cy="1993265"/>
          </a:xfrm>
          <a:prstGeom prst="rect">
            <a:avLst/>
          </a:prstGeom>
        </p:spPr>
        <p:txBody>
          <a:bodyPr anchor="t" rtlCol="false" tIns="0" lIns="0" bIns="0" rIns="0">
            <a:spAutoFit/>
          </a:bodyPr>
          <a:lstStyle/>
          <a:p>
            <a:pPr>
              <a:lnSpc>
                <a:spcPts val="3359"/>
              </a:lnSpc>
            </a:pPr>
            <a:r>
              <a:rPr lang="en-US" sz="2400">
                <a:solidFill>
                  <a:srgbClr val="000000"/>
                </a:solidFill>
                <a:latin typeface="Canva Sans Bold"/>
              </a:rPr>
              <a:t>[1]https://www.geeksforgeeks.org/python-opencv-morphological-operations/</a:t>
            </a:r>
          </a:p>
          <a:p>
            <a:pPr>
              <a:lnSpc>
                <a:spcPts val="3359"/>
              </a:lnSpc>
            </a:pPr>
            <a:r>
              <a:rPr lang="en-US" sz="2400">
                <a:solidFill>
                  <a:srgbClr val="000000"/>
                </a:solidFill>
                <a:latin typeface="Canva Sans Bold"/>
              </a:rPr>
              <a:t>[2] https://www.gardenia.net/disease/leaf-spot-diseases</a:t>
            </a:r>
          </a:p>
          <a:p>
            <a:pPr>
              <a:lnSpc>
                <a:spcPts val="3359"/>
              </a:lnSpc>
            </a:pPr>
            <a:r>
              <a:rPr lang="en-US" sz="2400">
                <a:solidFill>
                  <a:srgbClr val="000000"/>
                </a:solidFill>
                <a:latin typeface="Canva Sans Bold"/>
              </a:rPr>
              <a:t>[3]https://www.gardenia.net/disease/botrytis-blight-of-peony4</a:t>
            </a:r>
          </a:p>
          <a:p>
            <a:pPr>
              <a:lnSpc>
                <a:spcPts val="3359"/>
              </a:lnSpc>
            </a:pPr>
            <a:r>
              <a:rPr lang="en-US" sz="2400">
                <a:solidFill>
                  <a:srgbClr val="000000"/>
                </a:solidFill>
                <a:latin typeface="Canva Sans Bold"/>
              </a:rPr>
              <a:t>[4] https://www.entofito.com/yaprak-delen-cil-hastaligi/</a:t>
            </a:r>
          </a:p>
          <a:p>
            <a:pPr algn="ctr">
              <a:lnSpc>
                <a:spcPts val="265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FFF1"/>
        </a:solidFill>
      </p:bgPr>
    </p:bg>
    <p:spTree>
      <p:nvGrpSpPr>
        <p:cNvPr id="1" name=""/>
        <p:cNvGrpSpPr/>
        <p:nvPr/>
      </p:nvGrpSpPr>
      <p:grpSpPr>
        <a:xfrm>
          <a:off x="0" y="0"/>
          <a:ext cx="0" cy="0"/>
          <a:chOff x="0" y="0"/>
          <a:chExt cx="0" cy="0"/>
        </a:xfrm>
      </p:grpSpPr>
      <p:sp>
        <p:nvSpPr>
          <p:cNvPr name="Freeform 2" id="2"/>
          <p:cNvSpPr/>
          <p:nvPr/>
        </p:nvSpPr>
        <p:spPr>
          <a:xfrm flipH="true" flipV="false" rot="-748915">
            <a:off x="-825489" y="-553070"/>
            <a:ext cx="2895225" cy="2495157"/>
          </a:xfrm>
          <a:custGeom>
            <a:avLst/>
            <a:gdLst/>
            <a:ahLst/>
            <a:cxnLst/>
            <a:rect r="r" b="b" t="t" l="l"/>
            <a:pathLst>
              <a:path h="2495157" w="2895225">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333858" y="-1996974"/>
            <a:ext cx="13620284" cy="13620284"/>
          </a:xfrm>
          <a:custGeom>
            <a:avLst/>
            <a:gdLst/>
            <a:ahLst/>
            <a:cxnLst/>
            <a:rect r="r" b="b" t="t" l="l"/>
            <a:pathLst>
              <a:path h="13620284" w="13620284">
                <a:moveTo>
                  <a:pt x="0" y="0"/>
                </a:moveTo>
                <a:lnTo>
                  <a:pt x="13620284" y="0"/>
                </a:lnTo>
                <a:lnTo>
                  <a:pt x="13620284" y="13620284"/>
                </a:lnTo>
                <a:lnTo>
                  <a:pt x="0" y="136202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517442">
            <a:off x="-120582" y="2075771"/>
            <a:ext cx="2380000" cy="4936162"/>
          </a:xfrm>
          <a:custGeom>
            <a:avLst/>
            <a:gdLst/>
            <a:ahLst/>
            <a:cxnLst/>
            <a:rect r="r" b="b" t="t" l="l"/>
            <a:pathLst>
              <a:path h="4936162" w="2380000">
                <a:moveTo>
                  <a:pt x="0" y="0"/>
                </a:moveTo>
                <a:lnTo>
                  <a:pt x="2379999" y="0"/>
                </a:lnTo>
                <a:lnTo>
                  <a:pt x="2379999" y="4936162"/>
                </a:lnTo>
                <a:lnTo>
                  <a:pt x="0" y="49361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1135818">
            <a:off x="16477957" y="3659792"/>
            <a:ext cx="2404829" cy="4987659"/>
          </a:xfrm>
          <a:custGeom>
            <a:avLst/>
            <a:gdLst/>
            <a:ahLst/>
            <a:cxnLst/>
            <a:rect r="r" b="b" t="t" l="l"/>
            <a:pathLst>
              <a:path h="4987659" w="2404829">
                <a:moveTo>
                  <a:pt x="2404829" y="0"/>
                </a:moveTo>
                <a:lnTo>
                  <a:pt x="0" y="0"/>
                </a:lnTo>
                <a:lnTo>
                  <a:pt x="0" y="4987659"/>
                </a:lnTo>
                <a:lnTo>
                  <a:pt x="2404829" y="4987659"/>
                </a:lnTo>
                <a:lnTo>
                  <a:pt x="2404829"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4020387" y="3347439"/>
            <a:ext cx="10247227" cy="3473450"/>
          </a:xfrm>
          <a:prstGeom prst="rect">
            <a:avLst/>
          </a:prstGeom>
        </p:spPr>
        <p:txBody>
          <a:bodyPr anchor="t" rtlCol="false" tIns="0" lIns="0" bIns="0" rIns="0">
            <a:spAutoFit/>
          </a:bodyPr>
          <a:lstStyle/>
          <a:p>
            <a:pPr algn="ctr">
              <a:lnSpc>
                <a:spcPts val="13750"/>
              </a:lnSpc>
            </a:pPr>
            <a:r>
              <a:rPr lang="en-US" sz="11000" spc="319">
                <a:solidFill>
                  <a:srgbClr val="797A1D"/>
                </a:solidFill>
                <a:latin typeface="Cinzel Decorative Bold"/>
              </a:rPr>
              <a:t>Thank</a:t>
            </a:r>
          </a:p>
          <a:p>
            <a:pPr algn="ctr">
              <a:lnSpc>
                <a:spcPts val="13750"/>
              </a:lnSpc>
            </a:pPr>
            <a:r>
              <a:rPr lang="en-US" sz="11000" spc="319">
                <a:solidFill>
                  <a:srgbClr val="797A1D"/>
                </a:solidFill>
                <a:latin typeface="Cinzel Decorative Bold"/>
              </a:rPr>
              <a:t>You</a:t>
            </a:r>
          </a:p>
        </p:txBody>
      </p:sp>
      <p:sp>
        <p:nvSpPr>
          <p:cNvPr name="AutoShape 7" id="7"/>
          <p:cNvSpPr/>
          <p:nvPr/>
        </p:nvSpPr>
        <p:spPr>
          <a:xfrm flipV="true">
            <a:off x="-4207261" y="7452663"/>
            <a:ext cx="8414522" cy="28575"/>
          </a:xfrm>
          <a:prstGeom prst="line">
            <a:avLst/>
          </a:prstGeom>
          <a:ln cap="rnd" w="28575">
            <a:solidFill>
              <a:srgbClr val="797A1D"/>
            </a:solidFill>
            <a:prstDash val="solid"/>
            <a:headEnd type="none" len="sm" w="sm"/>
            <a:tailEnd type="none" len="sm" w="sm"/>
          </a:ln>
        </p:spPr>
      </p:sp>
      <p:sp>
        <p:nvSpPr>
          <p:cNvPr name="AutoShape 8" id="8"/>
          <p:cNvSpPr/>
          <p:nvPr/>
        </p:nvSpPr>
        <p:spPr>
          <a:xfrm flipV="true">
            <a:off x="13606431" y="2369676"/>
            <a:ext cx="8414522" cy="28575"/>
          </a:xfrm>
          <a:prstGeom prst="line">
            <a:avLst/>
          </a:prstGeom>
          <a:ln cap="rnd" w="28575">
            <a:solidFill>
              <a:srgbClr val="797A1D"/>
            </a:solidFill>
            <a:prstDash val="solid"/>
            <a:headEnd type="none" len="sm" w="sm"/>
            <a:tailEnd type="none" len="sm" w="sm"/>
          </a:ln>
        </p:spPr>
      </p:sp>
      <p:sp>
        <p:nvSpPr>
          <p:cNvPr name="Freeform 9" id="9"/>
          <p:cNvSpPr/>
          <p:nvPr/>
        </p:nvSpPr>
        <p:spPr>
          <a:xfrm flipH="false" flipV="true" rot="5285550">
            <a:off x="1171627" y="8237207"/>
            <a:ext cx="1488728" cy="1407094"/>
          </a:xfrm>
          <a:custGeom>
            <a:avLst/>
            <a:gdLst/>
            <a:ahLst/>
            <a:cxnLst/>
            <a:rect r="r" b="b" t="t" l="l"/>
            <a:pathLst>
              <a:path h="1407094" w="1488728">
                <a:moveTo>
                  <a:pt x="0" y="1407095"/>
                </a:moveTo>
                <a:lnTo>
                  <a:pt x="1488729" y="1407095"/>
                </a:lnTo>
                <a:lnTo>
                  <a:pt x="1488729" y="0"/>
                </a:lnTo>
                <a:lnTo>
                  <a:pt x="0" y="0"/>
                </a:lnTo>
                <a:lnTo>
                  <a:pt x="0" y="1407095"/>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5400000">
            <a:off x="15317265" y="729432"/>
            <a:ext cx="1273754" cy="1203908"/>
          </a:xfrm>
          <a:custGeom>
            <a:avLst/>
            <a:gdLst/>
            <a:ahLst/>
            <a:cxnLst/>
            <a:rect r="r" b="b" t="t" l="l"/>
            <a:pathLst>
              <a:path h="1203908" w="1273754">
                <a:moveTo>
                  <a:pt x="0" y="0"/>
                </a:moveTo>
                <a:lnTo>
                  <a:pt x="1273754" y="0"/>
                </a:lnTo>
                <a:lnTo>
                  <a:pt x="1273754" y="1203908"/>
                </a:lnTo>
                <a:lnTo>
                  <a:pt x="0" y="120390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5400000">
            <a:off x="15838881" y="8222139"/>
            <a:ext cx="2840838" cy="2448286"/>
          </a:xfrm>
          <a:custGeom>
            <a:avLst/>
            <a:gdLst/>
            <a:ahLst/>
            <a:cxnLst/>
            <a:rect r="r" b="b" t="t" l="l"/>
            <a:pathLst>
              <a:path h="2448286" w="2840838">
                <a:moveTo>
                  <a:pt x="0" y="0"/>
                </a:moveTo>
                <a:lnTo>
                  <a:pt x="2840838" y="0"/>
                </a:lnTo>
                <a:lnTo>
                  <a:pt x="2840838" y="2448286"/>
                </a:lnTo>
                <a:lnTo>
                  <a:pt x="0" y="2448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FF1"/>
        </a:solidFill>
      </p:bgPr>
    </p:bg>
    <p:spTree>
      <p:nvGrpSpPr>
        <p:cNvPr id="1" name=""/>
        <p:cNvGrpSpPr/>
        <p:nvPr/>
      </p:nvGrpSpPr>
      <p:grpSpPr>
        <a:xfrm>
          <a:off x="0" y="0"/>
          <a:ext cx="0" cy="0"/>
          <a:chOff x="0" y="0"/>
          <a:chExt cx="0" cy="0"/>
        </a:xfrm>
      </p:grpSpPr>
      <p:sp>
        <p:nvSpPr>
          <p:cNvPr name="Freeform 2" id="2"/>
          <p:cNvSpPr/>
          <p:nvPr/>
        </p:nvSpPr>
        <p:spPr>
          <a:xfrm flipH="true" flipV="false" rot="-748915">
            <a:off x="-825489" y="-553070"/>
            <a:ext cx="2895225" cy="2495157"/>
          </a:xfrm>
          <a:custGeom>
            <a:avLst/>
            <a:gdLst/>
            <a:ahLst/>
            <a:cxnLst/>
            <a:rect r="r" b="b" t="t" l="l"/>
            <a:pathLst>
              <a:path h="2495157" w="2895225">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5838881" y="8222139"/>
            <a:ext cx="2840838" cy="2448286"/>
          </a:xfrm>
          <a:custGeom>
            <a:avLst/>
            <a:gdLst/>
            <a:ahLst/>
            <a:cxnLst/>
            <a:rect r="r" b="b" t="t" l="l"/>
            <a:pathLst>
              <a:path h="2448286" w="2840838">
                <a:moveTo>
                  <a:pt x="0" y="0"/>
                </a:moveTo>
                <a:lnTo>
                  <a:pt x="2840838" y="0"/>
                </a:lnTo>
                <a:lnTo>
                  <a:pt x="2840838" y="2448286"/>
                </a:lnTo>
                <a:lnTo>
                  <a:pt x="0" y="2448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341457" y="3938696"/>
            <a:ext cx="11605086" cy="5314950"/>
          </a:xfrm>
          <a:prstGeom prst="rect">
            <a:avLst/>
          </a:prstGeom>
        </p:spPr>
        <p:txBody>
          <a:bodyPr anchor="t" rtlCol="false" tIns="0" lIns="0" bIns="0" rIns="0">
            <a:spAutoFit/>
          </a:bodyPr>
          <a:lstStyle/>
          <a:p>
            <a:pPr algn="just">
              <a:lnSpc>
                <a:spcPts val="4200"/>
              </a:lnSpc>
            </a:pPr>
            <a:r>
              <a:rPr lang="en-US" sz="3000">
                <a:solidFill>
                  <a:srgbClr val="354A15"/>
                </a:solidFill>
                <a:latin typeface="Canva Sans"/>
              </a:rPr>
              <a:t>Bitki yapraklarındaki hastalıklar, nüfus artışına bağlı olarak gıda talebinin artmasıyla birlikte tarım sektörünün temel bir sorununu oluşturur. Bu hastalıkların erken ve doğru bir şekilde tespit edilememesi, bitkiler üzerinde ciddi etkiler yaratır ve ürün kalitesini, miktarını ve verimini olumsuz yönde etkiler. </a:t>
            </a:r>
          </a:p>
          <a:p>
            <a:pPr algn="just">
              <a:lnSpc>
                <a:spcPts val="4200"/>
              </a:lnSpc>
            </a:pPr>
          </a:p>
          <a:p>
            <a:pPr algn="just">
              <a:lnSpc>
                <a:spcPts val="4200"/>
              </a:lnSpc>
            </a:pPr>
            <a:r>
              <a:rPr lang="en-US" sz="3000">
                <a:solidFill>
                  <a:srgbClr val="354A15"/>
                </a:solidFill>
                <a:latin typeface="Canva Sans"/>
              </a:rPr>
              <a:t>Geliştirilen görüntü işleme teknikleri ile bitki yapraklarındaki hastalıkların otomatik olarak tespit edilmesi, tarım verimliliğini artırarak gıda güvenliği ve ekonomik sürdürülebilirlik açısından önemli bir rol oynar.</a:t>
            </a:r>
          </a:p>
        </p:txBody>
      </p:sp>
      <p:sp>
        <p:nvSpPr>
          <p:cNvPr name="Freeform 5" id="5"/>
          <p:cNvSpPr/>
          <p:nvPr/>
        </p:nvSpPr>
        <p:spPr>
          <a:xfrm flipH="false" flipV="false" rot="0">
            <a:off x="159783" y="7446162"/>
            <a:ext cx="2675553" cy="2840838"/>
          </a:xfrm>
          <a:custGeom>
            <a:avLst/>
            <a:gdLst/>
            <a:ahLst/>
            <a:cxnLst/>
            <a:rect r="r" b="b" t="t" l="l"/>
            <a:pathLst>
              <a:path h="2840838" w="2675553">
                <a:moveTo>
                  <a:pt x="0" y="0"/>
                </a:moveTo>
                <a:lnTo>
                  <a:pt x="2675553" y="0"/>
                </a:lnTo>
                <a:lnTo>
                  <a:pt x="2675553" y="2840838"/>
                </a:lnTo>
                <a:lnTo>
                  <a:pt x="0" y="28408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5737731" y="342449"/>
            <a:ext cx="2675553" cy="2550160"/>
          </a:xfrm>
          <a:custGeom>
            <a:avLst/>
            <a:gdLst/>
            <a:ahLst/>
            <a:cxnLst/>
            <a:rect r="r" b="b" t="t" l="l"/>
            <a:pathLst>
              <a:path h="2550160" w="2675553">
                <a:moveTo>
                  <a:pt x="2675553" y="0"/>
                </a:moveTo>
                <a:lnTo>
                  <a:pt x="0" y="0"/>
                </a:lnTo>
                <a:lnTo>
                  <a:pt x="0" y="2550159"/>
                </a:lnTo>
                <a:lnTo>
                  <a:pt x="2675553" y="2550159"/>
                </a:lnTo>
                <a:lnTo>
                  <a:pt x="2675553" y="0"/>
                </a:lnTo>
                <a:close/>
              </a:path>
            </a:pathLst>
          </a:custGeom>
          <a:blipFill>
            <a:blip r:embed="rId4">
              <a:extLst>
                <a:ext uri="{96DAC541-7B7A-43D3-8B79-37D633B846F1}">
                  <asvg:svgBlip xmlns:asvg="http://schemas.microsoft.com/office/drawing/2016/SVG/main" r:embed="rId5"/>
                </a:ext>
              </a:extLst>
            </a:blip>
            <a:stretch>
              <a:fillRect l="0" t="0" r="0" b="-11398"/>
            </a:stretch>
          </a:blipFill>
        </p:spPr>
      </p:sp>
      <p:sp>
        <p:nvSpPr>
          <p:cNvPr name="Freeform 7" id="7"/>
          <p:cNvSpPr/>
          <p:nvPr/>
        </p:nvSpPr>
        <p:spPr>
          <a:xfrm flipH="false" flipV="false" rot="403289">
            <a:off x="-651107" y="3478613"/>
            <a:ext cx="1678929" cy="3329775"/>
          </a:xfrm>
          <a:custGeom>
            <a:avLst/>
            <a:gdLst/>
            <a:ahLst/>
            <a:cxnLst/>
            <a:rect r="r" b="b" t="t" l="l"/>
            <a:pathLst>
              <a:path h="3329775" w="1678929">
                <a:moveTo>
                  <a:pt x="0" y="0"/>
                </a:moveTo>
                <a:lnTo>
                  <a:pt x="1678930" y="0"/>
                </a:lnTo>
                <a:lnTo>
                  <a:pt x="1678930" y="3329774"/>
                </a:lnTo>
                <a:lnTo>
                  <a:pt x="0" y="33297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true" flipV="false" rot="-394180">
            <a:off x="17224758" y="3478613"/>
            <a:ext cx="1678929" cy="3329775"/>
          </a:xfrm>
          <a:custGeom>
            <a:avLst/>
            <a:gdLst/>
            <a:ahLst/>
            <a:cxnLst/>
            <a:rect r="r" b="b" t="t" l="l"/>
            <a:pathLst>
              <a:path h="3329775" w="1678929">
                <a:moveTo>
                  <a:pt x="1678929" y="0"/>
                </a:moveTo>
                <a:lnTo>
                  <a:pt x="0" y="0"/>
                </a:lnTo>
                <a:lnTo>
                  <a:pt x="0" y="3329774"/>
                </a:lnTo>
                <a:lnTo>
                  <a:pt x="1678929" y="3329774"/>
                </a:lnTo>
                <a:lnTo>
                  <a:pt x="1678929"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3341457" y="1203406"/>
            <a:ext cx="11605086" cy="1956063"/>
            <a:chOff x="0" y="0"/>
            <a:chExt cx="3056484" cy="515177"/>
          </a:xfrm>
        </p:grpSpPr>
        <p:sp>
          <p:nvSpPr>
            <p:cNvPr name="Freeform 10" id="10"/>
            <p:cNvSpPr/>
            <p:nvPr/>
          </p:nvSpPr>
          <p:spPr>
            <a:xfrm flipH="false" flipV="false" rot="0">
              <a:off x="0" y="0"/>
              <a:ext cx="3056484" cy="515177"/>
            </a:xfrm>
            <a:custGeom>
              <a:avLst/>
              <a:gdLst/>
              <a:ahLst/>
              <a:cxnLst/>
              <a:rect r="r" b="b" t="t" l="l"/>
              <a:pathLst>
                <a:path h="515177" w="3056484">
                  <a:moveTo>
                    <a:pt x="2853284" y="0"/>
                  </a:moveTo>
                  <a:cubicBezTo>
                    <a:pt x="2965508" y="0"/>
                    <a:pt x="3056484" y="115326"/>
                    <a:pt x="3056484" y="257588"/>
                  </a:cubicBezTo>
                  <a:cubicBezTo>
                    <a:pt x="3056484" y="399851"/>
                    <a:pt x="2965508" y="515177"/>
                    <a:pt x="2853284"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name="TextBox 11" id="11"/>
            <p:cNvSpPr txBox="true"/>
            <p:nvPr/>
          </p:nvSpPr>
          <p:spPr>
            <a:xfrm>
              <a:off x="0" y="-38100"/>
              <a:ext cx="3056484" cy="553277"/>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4514113" y="990508"/>
            <a:ext cx="463896" cy="463896"/>
          </a:xfrm>
          <a:custGeom>
            <a:avLst/>
            <a:gdLst/>
            <a:ahLst/>
            <a:cxnLst/>
            <a:rect r="r" b="b" t="t" l="l"/>
            <a:pathLst>
              <a:path h="463896" w="463896">
                <a:moveTo>
                  <a:pt x="0" y="0"/>
                </a:moveTo>
                <a:lnTo>
                  <a:pt x="463896" y="0"/>
                </a:lnTo>
                <a:lnTo>
                  <a:pt x="463896" y="463896"/>
                </a:lnTo>
                <a:lnTo>
                  <a:pt x="0" y="4638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3899202" y="1524316"/>
            <a:ext cx="10489597" cy="1339850"/>
          </a:xfrm>
          <a:prstGeom prst="rect">
            <a:avLst/>
          </a:prstGeom>
        </p:spPr>
        <p:txBody>
          <a:bodyPr anchor="t" rtlCol="false" tIns="0" lIns="0" bIns="0" rIns="0">
            <a:spAutoFit/>
          </a:bodyPr>
          <a:lstStyle/>
          <a:p>
            <a:pPr algn="ctr">
              <a:lnSpc>
                <a:spcPts val="10000"/>
              </a:lnSpc>
            </a:pPr>
            <a:r>
              <a:rPr lang="en-US" sz="8000" spc="232">
                <a:solidFill>
                  <a:srgbClr val="797A1D"/>
                </a:solidFill>
                <a:latin typeface="Hatton Bold"/>
              </a:rPr>
              <a:t>GİRİŞ</a:t>
            </a:r>
          </a:p>
        </p:txBody>
      </p:sp>
      <p:sp>
        <p:nvSpPr>
          <p:cNvPr name="Freeform 14" id="14"/>
          <p:cNvSpPr/>
          <p:nvPr/>
        </p:nvSpPr>
        <p:spPr>
          <a:xfrm flipH="false" flipV="false" rot="0">
            <a:off x="13355669" y="2901030"/>
            <a:ext cx="463896" cy="463896"/>
          </a:xfrm>
          <a:custGeom>
            <a:avLst/>
            <a:gdLst/>
            <a:ahLst/>
            <a:cxnLst/>
            <a:rect r="r" b="b" t="t" l="l"/>
            <a:pathLst>
              <a:path h="463896" w="463896">
                <a:moveTo>
                  <a:pt x="0" y="0"/>
                </a:moveTo>
                <a:lnTo>
                  <a:pt x="463896" y="0"/>
                </a:lnTo>
                <a:lnTo>
                  <a:pt x="463896" y="463896"/>
                </a:lnTo>
                <a:lnTo>
                  <a:pt x="0" y="46389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FF1"/>
        </a:solidFill>
      </p:bgPr>
    </p:bg>
    <p:spTree>
      <p:nvGrpSpPr>
        <p:cNvPr id="1" name=""/>
        <p:cNvGrpSpPr/>
        <p:nvPr/>
      </p:nvGrpSpPr>
      <p:grpSpPr>
        <a:xfrm>
          <a:off x="0" y="0"/>
          <a:ext cx="0" cy="0"/>
          <a:chOff x="0" y="0"/>
          <a:chExt cx="0" cy="0"/>
        </a:xfrm>
      </p:grpSpPr>
      <p:sp>
        <p:nvSpPr>
          <p:cNvPr name="TextBox 2" id="2"/>
          <p:cNvSpPr txBox="true"/>
          <p:nvPr/>
        </p:nvSpPr>
        <p:spPr>
          <a:xfrm rot="0">
            <a:off x="1352625" y="3098546"/>
            <a:ext cx="16087725" cy="4389755"/>
          </a:xfrm>
          <a:prstGeom prst="rect">
            <a:avLst/>
          </a:prstGeom>
        </p:spPr>
        <p:txBody>
          <a:bodyPr anchor="t" rtlCol="false" tIns="0" lIns="0" bIns="0" rIns="0">
            <a:spAutoFit/>
          </a:bodyPr>
          <a:lstStyle/>
          <a:p>
            <a:pPr algn="just">
              <a:lnSpc>
                <a:spcPts val="3219"/>
              </a:lnSpc>
              <a:spcBef>
                <a:spcPct val="0"/>
              </a:spcBef>
            </a:pPr>
          </a:p>
          <a:p>
            <a:pPr algn="just">
              <a:lnSpc>
                <a:spcPts val="3219"/>
              </a:lnSpc>
            </a:pPr>
            <a:r>
              <a:rPr lang="en-US" sz="2299">
                <a:solidFill>
                  <a:srgbClr val="354A15"/>
                </a:solidFill>
                <a:latin typeface="Canva Sans Bold"/>
              </a:rPr>
              <a:t>Fotosentez Verimliliğinin Azalması:</a:t>
            </a:r>
          </a:p>
          <a:p>
            <a:pPr algn="just" marL="496569" indent="-248284" lvl="1">
              <a:lnSpc>
                <a:spcPts val="3219"/>
              </a:lnSpc>
              <a:buFont typeface="Arial"/>
              <a:buChar char="•"/>
            </a:pPr>
            <a:r>
              <a:rPr lang="en-US" sz="2299">
                <a:solidFill>
                  <a:srgbClr val="354A15"/>
                </a:solidFill>
                <a:latin typeface="Canva Sans"/>
              </a:rPr>
              <a:t>Yaprak hastalıkları, fotosentez sürecini etkileyerek bitkinin besin üretimini azaltabilir.</a:t>
            </a:r>
          </a:p>
          <a:p>
            <a:pPr algn="just">
              <a:lnSpc>
                <a:spcPts val="3219"/>
              </a:lnSpc>
            </a:pPr>
            <a:r>
              <a:rPr lang="en-US" sz="2299">
                <a:solidFill>
                  <a:srgbClr val="354A15"/>
                </a:solidFill>
                <a:latin typeface="Canva Sans Bold"/>
              </a:rPr>
              <a:t>Yaprak Kaybı ve Dökülme:</a:t>
            </a:r>
          </a:p>
          <a:p>
            <a:pPr algn="just" marL="496569" indent="-248284" lvl="1">
              <a:lnSpc>
                <a:spcPts val="3219"/>
              </a:lnSpc>
              <a:buFont typeface="Arial"/>
              <a:buChar char="•"/>
            </a:pPr>
            <a:r>
              <a:rPr lang="en-US" sz="2299">
                <a:solidFill>
                  <a:srgbClr val="354A15"/>
                </a:solidFill>
                <a:latin typeface="Canva Sans"/>
              </a:rPr>
              <a:t>Şiddetli hastalıklar sonucunda yaprakların kaybı ve dökülmesi, bitkinin büyüme ve gelişimini olumsuz etkiler.</a:t>
            </a:r>
          </a:p>
          <a:p>
            <a:pPr algn="just">
              <a:lnSpc>
                <a:spcPts val="3219"/>
              </a:lnSpc>
            </a:pPr>
            <a:r>
              <a:rPr lang="en-US" sz="2299">
                <a:solidFill>
                  <a:srgbClr val="354A15"/>
                </a:solidFill>
                <a:latin typeface="Canva Sans Bold"/>
              </a:rPr>
              <a:t>Ürün Veriminde Azalma:</a:t>
            </a:r>
          </a:p>
          <a:p>
            <a:pPr algn="just" marL="496569" indent="-248284" lvl="1">
              <a:lnSpc>
                <a:spcPts val="3219"/>
              </a:lnSpc>
              <a:buFont typeface="Arial"/>
              <a:buChar char="•"/>
            </a:pPr>
            <a:r>
              <a:rPr lang="en-US" sz="2299">
                <a:solidFill>
                  <a:srgbClr val="354A15"/>
                </a:solidFill>
                <a:latin typeface="Canva Sans"/>
              </a:rPr>
              <a:t>Hastalıklara maruz kalan bitkilerde meyve ve tohum veriminde düşüş gözlemlenebilir.</a:t>
            </a:r>
          </a:p>
          <a:p>
            <a:pPr algn="just">
              <a:lnSpc>
                <a:spcPts val="3219"/>
              </a:lnSpc>
            </a:pPr>
            <a:r>
              <a:rPr lang="en-US" sz="2299">
                <a:solidFill>
                  <a:srgbClr val="354A15"/>
                </a:solidFill>
                <a:latin typeface="Canva Sans Bold"/>
              </a:rPr>
              <a:t>Besin Elementi Eksiklikleri:</a:t>
            </a:r>
          </a:p>
          <a:p>
            <a:pPr algn="just" marL="496569" indent="-248284" lvl="1">
              <a:lnSpc>
                <a:spcPts val="3219"/>
              </a:lnSpc>
              <a:buFont typeface="Arial"/>
              <a:buChar char="•"/>
            </a:pPr>
            <a:r>
              <a:rPr lang="en-US" sz="2299">
                <a:solidFill>
                  <a:srgbClr val="354A15"/>
                </a:solidFill>
                <a:latin typeface="Canva Sans"/>
              </a:rPr>
              <a:t>Hastalıklar nedeniyle bitkilerin besin alımı ve dengesi bozulabilir, bu da besin elementi eksikliklerine yol açabilir.</a:t>
            </a:r>
          </a:p>
          <a:p>
            <a:pPr algn="just">
              <a:lnSpc>
                <a:spcPts val="3219"/>
              </a:lnSpc>
            </a:pPr>
            <a:r>
              <a:rPr lang="en-US" sz="2299">
                <a:solidFill>
                  <a:srgbClr val="354A15"/>
                </a:solidFill>
                <a:latin typeface="Canva Sans Bold"/>
              </a:rPr>
              <a:t>Genetik Değişiklikler:</a:t>
            </a:r>
          </a:p>
          <a:p>
            <a:pPr algn="just" marL="496569" indent="-248284" lvl="1">
              <a:lnSpc>
                <a:spcPts val="3219"/>
              </a:lnSpc>
              <a:buFont typeface="Arial"/>
              <a:buChar char="•"/>
            </a:pPr>
            <a:r>
              <a:rPr lang="en-US" sz="2299">
                <a:solidFill>
                  <a:srgbClr val="354A15"/>
                </a:solidFill>
                <a:latin typeface="Canva Sans"/>
              </a:rPr>
              <a:t>Kronik hastalık durumları, bitkinin genetik yapısında değişikliklere neden olabilir.</a:t>
            </a:r>
          </a:p>
        </p:txBody>
      </p:sp>
      <p:sp>
        <p:nvSpPr>
          <p:cNvPr name="Freeform 3" id="3"/>
          <p:cNvSpPr/>
          <p:nvPr/>
        </p:nvSpPr>
        <p:spPr>
          <a:xfrm flipH="false" flipV="false" rot="0">
            <a:off x="13980738" y="7200900"/>
            <a:ext cx="4025023" cy="4114800"/>
          </a:xfrm>
          <a:custGeom>
            <a:avLst/>
            <a:gdLst/>
            <a:ahLst/>
            <a:cxnLst/>
            <a:rect r="r" b="b" t="t" l="l"/>
            <a:pathLst>
              <a:path h="4114800" w="4025023">
                <a:moveTo>
                  <a:pt x="0" y="0"/>
                </a:moveTo>
                <a:lnTo>
                  <a:pt x="4025022" y="0"/>
                </a:lnTo>
                <a:lnTo>
                  <a:pt x="402502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806943">
            <a:off x="-632848" y="287429"/>
            <a:ext cx="5033464" cy="1711490"/>
          </a:xfrm>
          <a:custGeom>
            <a:avLst/>
            <a:gdLst/>
            <a:ahLst/>
            <a:cxnLst/>
            <a:rect r="r" b="b" t="t" l="l"/>
            <a:pathLst>
              <a:path h="1711490" w="5033464">
                <a:moveTo>
                  <a:pt x="0" y="0"/>
                </a:moveTo>
                <a:lnTo>
                  <a:pt x="5033465" y="0"/>
                </a:lnTo>
                <a:lnTo>
                  <a:pt x="5033465" y="1711490"/>
                </a:lnTo>
                <a:lnTo>
                  <a:pt x="0" y="1711490"/>
                </a:lnTo>
                <a:lnTo>
                  <a:pt x="0" y="0"/>
                </a:lnTo>
                <a:close/>
              </a:path>
            </a:pathLst>
          </a:custGeom>
          <a:blipFill>
            <a:blip r:embed="rId4">
              <a:alphaModFix amt="40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477464" y="895350"/>
            <a:ext cx="9333072" cy="1635760"/>
          </a:xfrm>
          <a:prstGeom prst="rect">
            <a:avLst/>
          </a:prstGeom>
        </p:spPr>
        <p:txBody>
          <a:bodyPr anchor="t" rtlCol="false" tIns="0" lIns="0" bIns="0" rIns="0">
            <a:spAutoFit/>
          </a:bodyPr>
          <a:lstStyle/>
          <a:p>
            <a:pPr algn="ctr">
              <a:lnSpc>
                <a:spcPts val="6439"/>
              </a:lnSpc>
              <a:spcBef>
                <a:spcPct val="0"/>
              </a:spcBef>
            </a:pPr>
            <a:r>
              <a:rPr lang="en-US" sz="4599">
                <a:solidFill>
                  <a:srgbClr val="797A1D"/>
                </a:solidFill>
                <a:latin typeface="Hatton Bold"/>
              </a:rPr>
              <a:t>Yaprak Hastalıklarının Bitki </a:t>
            </a:r>
          </a:p>
          <a:p>
            <a:pPr algn="ctr">
              <a:lnSpc>
                <a:spcPts val="6439"/>
              </a:lnSpc>
              <a:spcBef>
                <a:spcPct val="0"/>
              </a:spcBef>
            </a:pPr>
            <a:r>
              <a:rPr lang="en-US" sz="4599">
                <a:solidFill>
                  <a:srgbClr val="797A1D"/>
                </a:solidFill>
                <a:latin typeface="Hatton Bold"/>
              </a:rPr>
              <a:t>Sağlığına Olan Etkileri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FF1"/>
        </a:solidFill>
      </p:bgPr>
    </p:bg>
    <p:spTree>
      <p:nvGrpSpPr>
        <p:cNvPr id="1" name=""/>
        <p:cNvGrpSpPr/>
        <p:nvPr/>
      </p:nvGrpSpPr>
      <p:grpSpPr>
        <a:xfrm>
          <a:off x="0" y="0"/>
          <a:ext cx="0" cy="0"/>
          <a:chOff x="0" y="0"/>
          <a:chExt cx="0" cy="0"/>
        </a:xfrm>
      </p:grpSpPr>
      <p:sp>
        <p:nvSpPr>
          <p:cNvPr name="Freeform 2" id="2"/>
          <p:cNvSpPr/>
          <p:nvPr/>
        </p:nvSpPr>
        <p:spPr>
          <a:xfrm flipH="true" flipV="false" rot="-748915">
            <a:off x="-825489" y="-553070"/>
            <a:ext cx="2895225" cy="2495157"/>
          </a:xfrm>
          <a:custGeom>
            <a:avLst/>
            <a:gdLst/>
            <a:ahLst/>
            <a:cxnLst/>
            <a:rect r="r" b="b" t="t" l="l"/>
            <a:pathLst>
              <a:path h="2495157" w="2895225">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5838881" y="8222139"/>
            <a:ext cx="2840838" cy="2448286"/>
          </a:xfrm>
          <a:custGeom>
            <a:avLst/>
            <a:gdLst/>
            <a:ahLst/>
            <a:cxnLst/>
            <a:rect r="r" b="b" t="t" l="l"/>
            <a:pathLst>
              <a:path h="2448286" w="2840838">
                <a:moveTo>
                  <a:pt x="0" y="0"/>
                </a:moveTo>
                <a:lnTo>
                  <a:pt x="2840838" y="0"/>
                </a:lnTo>
                <a:lnTo>
                  <a:pt x="2840838" y="2448286"/>
                </a:lnTo>
                <a:lnTo>
                  <a:pt x="0" y="2448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3341457" y="1000033"/>
            <a:ext cx="11605086" cy="1902256"/>
            <a:chOff x="0" y="0"/>
            <a:chExt cx="3056484" cy="501006"/>
          </a:xfrm>
        </p:grpSpPr>
        <p:sp>
          <p:nvSpPr>
            <p:cNvPr name="Freeform 5" id="5"/>
            <p:cNvSpPr/>
            <p:nvPr/>
          </p:nvSpPr>
          <p:spPr>
            <a:xfrm flipH="false" flipV="false" rot="0">
              <a:off x="0" y="0"/>
              <a:ext cx="3056484" cy="501006"/>
            </a:xfrm>
            <a:custGeom>
              <a:avLst/>
              <a:gdLst/>
              <a:ahLst/>
              <a:cxnLst/>
              <a:rect r="r" b="b" t="t" l="l"/>
              <a:pathLst>
                <a:path h="501006" w="3056484">
                  <a:moveTo>
                    <a:pt x="2853284" y="0"/>
                  </a:moveTo>
                  <a:cubicBezTo>
                    <a:pt x="2965508" y="0"/>
                    <a:pt x="3056484" y="112154"/>
                    <a:pt x="3056484" y="250503"/>
                  </a:cubicBezTo>
                  <a:cubicBezTo>
                    <a:pt x="3056484" y="388852"/>
                    <a:pt x="2965508" y="501006"/>
                    <a:pt x="2853284" y="501006"/>
                  </a:cubicBezTo>
                  <a:lnTo>
                    <a:pt x="203200" y="501006"/>
                  </a:lnTo>
                  <a:cubicBezTo>
                    <a:pt x="90976" y="501006"/>
                    <a:pt x="0" y="388852"/>
                    <a:pt x="0" y="250503"/>
                  </a:cubicBezTo>
                  <a:cubicBezTo>
                    <a:pt x="0" y="112154"/>
                    <a:pt x="90976" y="0"/>
                    <a:pt x="203200" y="0"/>
                  </a:cubicBezTo>
                  <a:close/>
                </a:path>
              </a:pathLst>
            </a:custGeom>
            <a:solidFill>
              <a:srgbClr val="000000">
                <a:alpha val="0"/>
              </a:srgbClr>
            </a:solidFill>
            <a:ln w="47625" cap="sq">
              <a:solidFill>
                <a:srgbClr val="DEDD91"/>
              </a:solidFill>
              <a:prstDash val="solid"/>
              <a:miter/>
            </a:ln>
          </p:spPr>
        </p:sp>
        <p:sp>
          <p:nvSpPr>
            <p:cNvPr name="TextBox 6" id="6"/>
            <p:cNvSpPr txBox="true"/>
            <p:nvPr/>
          </p:nvSpPr>
          <p:spPr>
            <a:xfrm>
              <a:off x="0" y="-38100"/>
              <a:ext cx="3056484" cy="539106"/>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false" rot="0">
            <a:off x="12406742" y="796752"/>
            <a:ext cx="463896" cy="463896"/>
          </a:xfrm>
          <a:custGeom>
            <a:avLst/>
            <a:gdLst/>
            <a:ahLst/>
            <a:cxnLst/>
            <a:rect r="r" b="b" t="t" l="l"/>
            <a:pathLst>
              <a:path h="463896" w="463896">
                <a:moveTo>
                  <a:pt x="0" y="0"/>
                </a:moveTo>
                <a:lnTo>
                  <a:pt x="463895" y="0"/>
                </a:lnTo>
                <a:lnTo>
                  <a:pt x="463895" y="463896"/>
                </a:lnTo>
                <a:lnTo>
                  <a:pt x="0" y="463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6387389" y="2660660"/>
            <a:ext cx="463896" cy="463896"/>
          </a:xfrm>
          <a:custGeom>
            <a:avLst/>
            <a:gdLst/>
            <a:ahLst/>
            <a:cxnLst/>
            <a:rect r="r" b="b" t="t" l="l"/>
            <a:pathLst>
              <a:path h="463896" w="463896">
                <a:moveTo>
                  <a:pt x="0" y="0"/>
                </a:moveTo>
                <a:lnTo>
                  <a:pt x="463895" y="0"/>
                </a:lnTo>
                <a:lnTo>
                  <a:pt x="463895" y="463896"/>
                </a:lnTo>
                <a:lnTo>
                  <a:pt x="0" y="463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168933" y="3083264"/>
            <a:ext cx="15291688" cy="6175036"/>
            <a:chOff x="0" y="0"/>
            <a:chExt cx="2098487" cy="847404"/>
          </a:xfrm>
        </p:grpSpPr>
        <p:sp>
          <p:nvSpPr>
            <p:cNvPr name="Freeform 10" id="10"/>
            <p:cNvSpPr/>
            <p:nvPr/>
          </p:nvSpPr>
          <p:spPr>
            <a:xfrm flipH="false" flipV="false" rot="0">
              <a:off x="0" y="0"/>
              <a:ext cx="2098487" cy="847404"/>
            </a:xfrm>
            <a:custGeom>
              <a:avLst/>
              <a:gdLst/>
              <a:ahLst/>
              <a:cxnLst/>
              <a:rect r="r" b="b" t="t" l="l"/>
              <a:pathLst>
                <a:path h="847404" w="2098487">
                  <a:moveTo>
                    <a:pt x="23289" y="0"/>
                  </a:moveTo>
                  <a:lnTo>
                    <a:pt x="2075198" y="0"/>
                  </a:lnTo>
                  <a:cubicBezTo>
                    <a:pt x="2081375" y="0"/>
                    <a:pt x="2087299" y="2454"/>
                    <a:pt x="2091666" y="6821"/>
                  </a:cubicBezTo>
                  <a:cubicBezTo>
                    <a:pt x="2096034" y="11189"/>
                    <a:pt x="2098487" y="17112"/>
                    <a:pt x="2098487" y="23289"/>
                  </a:cubicBezTo>
                  <a:lnTo>
                    <a:pt x="2098487" y="824115"/>
                  </a:lnTo>
                  <a:cubicBezTo>
                    <a:pt x="2098487" y="830291"/>
                    <a:pt x="2096034" y="836215"/>
                    <a:pt x="2091666" y="840583"/>
                  </a:cubicBezTo>
                  <a:cubicBezTo>
                    <a:pt x="2087299" y="844950"/>
                    <a:pt x="2081375" y="847404"/>
                    <a:pt x="2075198" y="847404"/>
                  </a:cubicBezTo>
                  <a:lnTo>
                    <a:pt x="23289" y="847404"/>
                  </a:lnTo>
                  <a:cubicBezTo>
                    <a:pt x="17112" y="847404"/>
                    <a:pt x="11189" y="844950"/>
                    <a:pt x="6821" y="840583"/>
                  </a:cubicBezTo>
                  <a:cubicBezTo>
                    <a:pt x="2454" y="836215"/>
                    <a:pt x="0" y="830291"/>
                    <a:pt x="0" y="824115"/>
                  </a:cubicBezTo>
                  <a:lnTo>
                    <a:pt x="0" y="23289"/>
                  </a:lnTo>
                  <a:cubicBezTo>
                    <a:pt x="0" y="17112"/>
                    <a:pt x="2454" y="11189"/>
                    <a:pt x="6821" y="6821"/>
                  </a:cubicBezTo>
                  <a:cubicBezTo>
                    <a:pt x="11189" y="2454"/>
                    <a:pt x="17112" y="0"/>
                    <a:pt x="23289" y="0"/>
                  </a:cubicBezTo>
                  <a:close/>
                </a:path>
              </a:pathLst>
            </a:custGeom>
            <a:solidFill>
              <a:srgbClr val="DEDD91"/>
            </a:solidFill>
            <a:ln cap="rnd">
              <a:noFill/>
              <a:prstDash val="solid"/>
              <a:round/>
            </a:ln>
          </p:spPr>
        </p:sp>
        <p:sp>
          <p:nvSpPr>
            <p:cNvPr name="TextBox 11" id="11"/>
            <p:cNvSpPr txBox="true"/>
            <p:nvPr/>
          </p:nvSpPr>
          <p:spPr>
            <a:xfrm>
              <a:off x="0" y="-38100"/>
              <a:ext cx="2098487" cy="885504"/>
            </a:xfrm>
            <a:prstGeom prst="rect">
              <a:avLst/>
            </a:prstGeom>
          </p:spPr>
          <p:txBody>
            <a:bodyPr anchor="ctr" rtlCol="false" tIns="50800" lIns="50800" bIns="50800" rIns="50800"/>
            <a:lstStyle/>
            <a:p>
              <a:pPr algn="ctr">
                <a:lnSpc>
                  <a:spcPts val="2659"/>
                </a:lnSpc>
              </a:pPr>
            </a:p>
            <a:p>
              <a:pPr algn="ctr">
                <a:lnSpc>
                  <a:spcPts val="2659"/>
                </a:lnSpc>
              </a:pPr>
            </a:p>
          </p:txBody>
        </p:sp>
      </p:grpSp>
      <p:sp>
        <p:nvSpPr>
          <p:cNvPr name="Freeform 12" id="12"/>
          <p:cNvSpPr/>
          <p:nvPr/>
        </p:nvSpPr>
        <p:spPr>
          <a:xfrm flipH="false" flipV="false" rot="0">
            <a:off x="3341457" y="8982386"/>
            <a:ext cx="463896" cy="463896"/>
          </a:xfrm>
          <a:custGeom>
            <a:avLst/>
            <a:gdLst/>
            <a:ahLst/>
            <a:cxnLst/>
            <a:rect r="r" b="b" t="t" l="l"/>
            <a:pathLst>
              <a:path h="463896" w="463896">
                <a:moveTo>
                  <a:pt x="0" y="0"/>
                </a:moveTo>
                <a:lnTo>
                  <a:pt x="463895" y="0"/>
                </a:lnTo>
                <a:lnTo>
                  <a:pt x="463895" y="463896"/>
                </a:lnTo>
                <a:lnTo>
                  <a:pt x="0" y="463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4398323" y="9026352"/>
            <a:ext cx="463896" cy="463896"/>
          </a:xfrm>
          <a:custGeom>
            <a:avLst/>
            <a:gdLst/>
            <a:ahLst/>
            <a:cxnLst/>
            <a:rect r="r" b="b" t="t" l="l"/>
            <a:pathLst>
              <a:path h="463896" w="463896">
                <a:moveTo>
                  <a:pt x="0" y="0"/>
                </a:moveTo>
                <a:lnTo>
                  <a:pt x="463896" y="0"/>
                </a:lnTo>
                <a:lnTo>
                  <a:pt x="463896" y="463896"/>
                </a:lnTo>
                <a:lnTo>
                  <a:pt x="0" y="463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15178491" y="427648"/>
            <a:ext cx="2564259" cy="2464960"/>
          </a:xfrm>
          <a:custGeom>
            <a:avLst/>
            <a:gdLst/>
            <a:ahLst/>
            <a:cxnLst/>
            <a:rect r="r" b="b" t="t" l="l"/>
            <a:pathLst>
              <a:path h="2464960" w="2564259">
                <a:moveTo>
                  <a:pt x="0" y="0"/>
                </a:moveTo>
                <a:lnTo>
                  <a:pt x="2564259" y="0"/>
                </a:lnTo>
                <a:lnTo>
                  <a:pt x="2564259" y="2464960"/>
                </a:lnTo>
                <a:lnTo>
                  <a:pt x="0" y="24649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3667254" y="1213023"/>
            <a:ext cx="10772622" cy="1541780"/>
          </a:xfrm>
          <a:prstGeom prst="rect">
            <a:avLst/>
          </a:prstGeom>
        </p:spPr>
        <p:txBody>
          <a:bodyPr anchor="t" rtlCol="false" tIns="0" lIns="0" bIns="0" rIns="0">
            <a:spAutoFit/>
          </a:bodyPr>
          <a:lstStyle/>
          <a:p>
            <a:pPr algn="ctr">
              <a:lnSpc>
                <a:spcPts val="4000"/>
              </a:lnSpc>
            </a:pPr>
            <a:r>
              <a:rPr lang="en-US" sz="3200" spc="92">
                <a:solidFill>
                  <a:srgbClr val="797A1D"/>
                </a:solidFill>
                <a:latin typeface="Hatton Bold"/>
              </a:rPr>
              <a:t>Görüntü İşleme Tekniklerinin Bitki Yapraklarında Hastalık Tespitindeki Avantajları </a:t>
            </a:r>
          </a:p>
        </p:txBody>
      </p:sp>
      <p:sp>
        <p:nvSpPr>
          <p:cNvPr name="TextBox 16" id="16"/>
          <p:cNvSpPr txBox="true"/>
          <p:nvPr/>
        </p:nvSpPr>
        <p:spPr>
          <a:xfrm rot="0">
            <a:off x="1739384" y="3435360"/>
            <a:ext cx="7363063" cy="1842135"/>
          </a:xfrm>
          <a:prstGeom prst="rect">
            <a:avLst/>
          </a:prstGeom>
        </p:spPr>
        <p:txBody>
          <a:bodyPr anchor="t" rtlCol="false" tIns="0" lIns="0" bIns="0" rIns="0">
            <a:spAutoFit/>
          </a:bodyPr>
          <a:lstStyle/>
          <a:p>
            <a:pPr>
              <a:lnSpc>
                <a:spcPts val="2939"/>
              </a:lnSpc>
            </a:pPr>
            <a:r>
              <a:rPr lang="en-US" sz="2099">
                <a:solidFill>
                  <a:srgbClr val="354A15"/>
                </a:solidFill>
                <a:latin typeface="Canva Sans Bold"/>
              </a:rPr>
              <a:t>Avantajlar:</a:t>
            </a:r>
          </a:p>
          <a:p>
            <a:pPr marL="453388" indent="-226694" lvl="1">
              <a:lnSpc>
                <a:spcPts val="2939"/>
              </a:lnSpc>
              <a:buFont typeface="Arial"/>
              <a:buChar char="•"/>
            </a:pPr>
            <a:r>
              <a:rPr lang="en-US" sz="2099">
                <a:solidFill>
                  <a:srgbClr val="354A15"/>
                </a:solidFill>
                <a:latin typeface="Canva Sans"/>
              </a:rPr>
              <a:t>Geleneksel yöntemlere göre hızlı ve otomatik hastalık tespiti</a:t>
            </a:r>
          </a:p>
          <a:p>
            <a:pPr marL="453388" indent="-226694" lvl="1">
              <a:lnSpc>
                <a:spcPts val="2939"/>
              </a:lnSpc>
              <a:buFont typeface="Arial"/>
              <a:buChar char="•"/>
            </a:pPr>
            <a:r>
              <a:rPr lang="en-US" sz="2099">
                <a:solidFill>
                  <a:srgbClr val="354A15"/>
                </a:solidFill>
                <a:latin typeface="Canva Sans"/>
              </a:rPr>
              <a:t>İş gücü ve zaman maliyetlerinde önemli azalma</a:t>
            </a:r>
          </a:p>
          <a:p>
            <a:pPr marL="453388" indent="-226694" lvl="1">
              <a:lnSpc>
                <a:spcPts val="2939"/>
              </a:lnSpc>
              <a:buFont typeface="Arial"/>
              <a:buChar char="•"/>
            </a:pPr>
            <a:r>
              <a:rPr lang="en-US" sz="2099">
                <a:solidFill>
                  <a:srgbClr val="354A15"/>
                </a:solidFill>
                <a:latin typeface="Canva Sans"/>
              </a:rPr>
              <a:t>Erken tespit ile hızlı müdahale imkanı</a:t>
            </a:r>
          </a:p>
        </p:txBody>
      </p:sp>
      <p:sp>
        <p:nvSpPr>
          <p:cNvPr name="TextBox 17" id="17"/>
          <p:cNvSpPr txBox="true"/>
          <p:nvPr/>
        </p:nvSpPr>
        <p:spPr>
          <a:xfrm rot="0">
            <a:off x="1780937" y="5426374"/>
            <a:ext cx="7363063" cy="1842135"/>
          </a:xfrm>
          <a:prstGeom prst="rect">
            <a:avLst/>
          </a:prstGeom>
        </p:spPr>
        <p:txBody>
          <a:bodyPr anchor="t" rtlCol="false" tIns="0" lIns="0" bIns="0" rIns="0">
            <a:spAutoFit/>
          </a:bodyPr>
          <a:lstStyle/>
          <a:p>
            <a:pPr>
              <a:lnSpc>
                <a:spcPts val="2940"/>
              </a:lnSpc>
            </a:pPr>
            <a:r>
              <a:rPr lang="en-US" sz="2100">
                <a:solidFill>
                  <a:srgbClr val="354A15"/>
                </a:solidFill>
                <a:latin typeface="Canva Sans Bold"/>
              </a:rPr>
              <a:t>Sürdürülebilir Tarımın Teşviki:</a:t>
            </a:r>
          </a:p>
          <a:p>
            <a:pPr marL="453390" indent="-226695" lvl="1">
              <a:lnSpc>
                <a:spcPts val="2940"/>
              </a:lnSpc>
              <a:buFont typeface="Arial"/>
              <a:buChar char="•"/>
            </a:pPr>
            <a:r>
              <a:rPr lang="en-US" sz="2100">
                <a:solidFill>
                  <a:srgbClr val="354A15"/>
                </a:solidFill>
                <a:latin typeface="Canva Sans"/>
              </a:rPr>
              <a:t>Kimyasal mücadele ihtiyacının azalması</a:t>
            </a:r>
          </a:p>
          <a:p>
            <a:pPr marL="453390" indent="-226695" lvl="1">
              <a:lnSpc>
                <a:spcPts val="2940"/>
              </a:lnSpc>
              <a:buFont typeface="Arial"/>
              <a:buChar char="•"/>
            </a:pPr>
            <a:r>
              <a:rPr lang="en-US" sz="2100">
                <a:solidFill>
                  <a:srgbClr val="354A15"/>
                </a:solidFill>
                <a:latin typeface="Canva Sans"/>
              </a:rPr>
              <a:t>Sürdürülebilir tarım uygulamalarının yaygınlaşması</a:t>
            </a:r>
          </a:p>
          <a:p>
            <a:pPr marL="453390" indent="-226695" lvl="1">
              <a:lnSpc>
                <a:spcPts val="2940"/>
              </a:lnSpc>
              <a:buFont typeface="Arial"/>
              <a:buChar char="•"/>
            </a:pPr>
            <a:r>
              <a:rPr lang="en-US" sz="2100">
                <a:solidFill>
                  <a:srgbClr val="354A15"/>
                </a:solidFill>
                <a:latin typeface="Canva Sans"/>
              </a:rPr>
              <a:t>Çevresel etkilerin azaltılması ve ekosistem dengesinin korunmas</a:t>
            </a:r>
            <a:r>
              <a:rPr lang="en-US" sz="2100">
                <a:solidFill>
                  <a:srgbClr val="000000"/>
                </a:solidFill>
                <a:latin typeface="Canva Sans"/>
              </a:rPr>
              <a:t>ı</a:t>
            </a:r>
          </a:p>
        </p:txBody>
      </p:sp>
      <p:sp>
        <p:nvSpPr>
          <p:cNvPr name="TextBox 18" id="18"/>
          <p:cNvSpPr txBox="true"/>
          <p:nvPr/>
        </p:nvSpPr>
        <p:spPr>
          <a:xfrm rot="0">
            <a:off x="1780937" y="7392334"/>
            <a:ext cx="7686199" cy="1470660"/>
          </a:xfrm>
          <a:prstGeom prst="rect">
            <a:avLst/>
          </a:prstGeom>
        </p:spPr>
        <p:txBody>
          <a:bodyPr anchor="t" rtlCol="false" tIns="0" lIns="0" bIns="0" rIns="0">
            <a:spAutoFit/>
          </a:bodyPr>
          <a:lstStyle/>
          <a:p>
            <a:pPr>
              <a:lnSpc>
                <a:spcPts val="2939"/>
              </a:lnSpc>
            </a:pPr>
            <a:r>
              <a:rPr lang="en-US" sz="2099">
                <a:solidFill>
                  <a:srgbClr val="354A15"/>
                </a:solidFill>
                <a:latin typeface="Canva Sans Bold"/>
              </a:rPr>
              <a:t>Gıda Güvenliği ve İnsan Sağlığı:</a:t>
            </a:r>
          </a:p>
          <a:p>
            <a:pPr marL="453388" indent="-226694" lvl="1">
              <a:lnSpc>
                <a:spcPts val="2939"/>
              </a:lnSpc>
              <a:buFont typeface="Arial"/>
              <a:buChar char="•"/>
            </a:pPr>
            <a:r>
              <a:rPr lang="en-US" sz="2099">
                <a:solidFill>
                  <a:srgbClr val="354A15"/>
                </a:solidFill>
                <a:latin typeface="Canva Sans"/>
              </a:rPr>
              <a:t>Hızlı müdahale ile ürünlerde daha düşük hastalık oranları</a:t>
            </a:r>
          </a:p>
          <a:p>
            <a:pPr marL="453388" indent="-226694" lvl="1">
              <a:lnSpc>
                <a:spcPts val="2939"/>
              </a:lnSpc>
              <a:buFont typeface="Arial"/>
              <a:buChar char="•"/>
            </a:pPr>
            <a:r>
              <a:rPr lang="en-US" sz="2099">
                <a:solidFill>
                  <a:srgbClr val="354A15"/>
                </a:solidFill>
                <a:latin typeface="Canva Sans"/>
              </a:rPr>
              <a:t>Gıda güvenliğinin artırılması</a:t>
            </a:r>
          </a:p>
          <a:p>
            <a:pPr marL="453388" indent="-226694" lvl="1">
              <a:lnSpc>
                <a:spcPts val="2939"/>
              </a:lnSpc>
              <a:buFont typeface="Arial"/>
              <a:buChar char="•"/>
            </a:pPr>
            <a:r>
              <a:rPr lang="en-US" sz="2099">
                <a:solidFill>
                  <a:srgbClr val="354A15"/>
                </a:solidFill>
                <a:latin typeface="Canva Sans"/>
              </a:rPr>
              <a:t>İnsan sağlığına olumlu etkiler</a:t>
            </a:r>
          </a:p>
        </p:txBody>
      </p:sp>
      <p:sp>
        <p:nvSpPr>
          <p:cNvPr name="TextBox 19" id="19"/>
          <p:cNvSpPr txBox="true"/>
          <p:nvPr/>
        </p:nvSpPr>
        <p:spPr>
          <a:xfrm rot="0">
            <a:off x="9706118" y="3524606"/>
            <a:ext cx="6329039" cy="1842135"/>
          </a:xfrm>
          <a:prstGeom prst="rect">
            <a:avLst/>
          </a:prstGeom>
        </p:spPr>
        <p:txBody>
          <a:bodyPr anchor="t" rtlCol="false" tIns="0" lIns="0" bIns="0" rIns="0">
            <a:spAutoFit/>
          </a:bodyPr>
          <a:lstStyle/>
          <a:p>
            <a:pPr>
              <a:lnSpc>
                <a:spcPts val="2939"/>
              </a:lnSpc>
            </a:pPr>
            <a:r>
              <a:rPr lang="en-US" sz="2099">
                <a:solidFill>
                  <a:srgbClr val="354A15"/>
                </a:solidFill>
                <a:latin typeface="Canva Sans Bold"/>
              </a:rPr>
              <a:t>M</a:t>
            </a:r>
            <a:r>
              <a:rPr lang="en-US" sz="2099">
                <a:solidFill>
                  <a:srgbClr val="354A15"/>
                </a:solidFill>
                <a:latin typeface="Canva Sans Bold"/>
              </a:rPr>
              <a:t>aliyet ve İş Gücü Azaltımı:</a:t>
            </a:r>
          </a:p>
          <a:p>
            <a:pPr marL="453388" indent="-226694" lvl="1">
              <a:lnSpc>
                <a:spcPts val="2939"/>
              </a:lnSpc>
              <a:buFont typeface="Arial"/>
              <a:buChar char="•"/>
            </a:pPr>
            <a:r>
              <a:rPr lang="en-US" sz="2099">
                <a:solidFill>
                  <a:srgbClr val="354A15"/>
                </a:solidFill>
                <a:latin typeface="Canva Sans"/>
              </a:rPr>
              <a:t>Geleneksel yöntemlere kıyasla daha düşük maliyetler</a:t>
            </a:r>
          </a:p>
          <a:p>
            <a:pPr marL="453388" indent="-226694" lvl="1">
              <a:lnSpc>
                <a:spcPts val="2939"/>
              </a:lnSpc>
              <a:buFont typeface="Arial"/>
              <a:buChar char="•"/>
            </a:pPr>
            <a:r>
              <a:rPr lang="en-US" sz="2099">
                <a:solidFill>
                  <a:srgbClr val="354A15"/>
                </a:solidFill>
                <a:latin typeface="Canva Sans"/>
              </a:rPr>
              <a:t>İş gücü yoğunluğunun azaltılması</a:t>
            </a:r>
          </a:p>
          <a:p>
            <a:pPr>
              <a:lnSpc>
                <a:spcPts val="2939"/>
              </a:lnSpc>
            </a:pPr>
          </a:p>
        </p:txBody>
      </p:sp>
      <p:sp>
        <p:nvSpPr>
          <p:cNvPr name="TextBox 20" id="20"/>
          <p:cNvSpPr txBox="true"/>
          <p:nvPr/>
        </p:nvSpPr>
        <p:spPr>
          <a:xfrm rot="0">
            <a:off x="9706118" y="5588299"/>
            <a:ext cx="6329039" cy="2585085"/>
          </a:xfrm>
          <a:prstGeom prst="rect">
            <a:avLst/>
          </a:prstGeom>
        </p:spPr>
        <p:txBody>
          <a:bodyPr anchor="t" rtlCol="false" tIns="0" lIns="0" bIns="0" rIns="0">
            <a:spAutoFit/>
          </a:bodyPr>
          <a:lstStyle/>
          <a:p>
            <a:pPr>
              <a:lnSpc>
                <a:spcPts val="2939"/>
              </a:lnSpc>
            </a:pPr>
            <a:r>
              <a:rPr lang="en-US" sz="2099">
                <a:solidFill>
                  <a:srgbClr val="354A15"/>
                </a:solidFill>
                <a:latin typeface="Canva Sans Bold"/>
              </a:rPr>
              <a:t>Ürün Kayıplarının Minimize Edilmesi:</a:t>
            </a:r>
          </a:p>
          <a:p>
            <a:pPr marL="453388" indent="-226694" lvl="1">
              <a:lnSpc>
                <a:spcPts val="2939"/>
              </a:lnSpc>
              <a:buFont typeface="Arial"/>
              <a:buChar char="•"/>
            </a:pPr>
            <a:r>
              <a:rPr lang="en-US" sz="2099">
                <a:solidFill>
                  <a:srgbClr val="354A15"/>
                </a:solidFill>
                <a:latin typeface="Canva Sans"/>
              </a:rPr>
              <a:t>Erken tespit sayesinde ürün kayıplarının azaltılması</a:t>
            </a:r>
          </a:p>
          <a:p>
            <a:pPr marL="453388" indent="-226694" lvl="1">
              <a:lnSpc>
                <a:spcPts val="2939"/>
              </a:lnSpc>
              <a:buFont typeface="Arial"/>
              <a:buChar char="•"/>
            </a:pPr>
            <a:r>
              <a:rPr lang="en-US" sz="2099">
                <a:solidFill>
                  <a:srgbClr val="354A15"/>
                </a:solidFill>
                <a:latin typeface="Canva Sans"/>
              </a:rPr>
              <a:t>Daha sağlıklı ve güvenli tarım ürünleri elde edilmesi</a:t>
            </a:r>
          </a:p>
          <a:p>
            <a:pPr>
              <a:lnSpc>
                <a:spcPts val="2939"/>
              </a:lnSpc>
            </a:pPr>
          </a:p>
          <a:p>
            <a:pPr>
              <a:lnSpc>
                <a:spcPts val="293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FF1"/>
        </a:solidFill>
      </p:bgPr>
    </p:bg>
    <p:spTree>
      <p:nvGrpSpPr>
        <p:cNvPr id="1" name=""/>
        <p:cNvGrpSpPr/>
        <p:nvPr/>
      </p:nvGrpSpPr>
      <p:grpSpPr>
        <a:xfrm>
          <a:off x="0" y="0"/>
          <a:ext cx="0" cy="0"/>
          <a:chOff x="0" y="0"/>
          <a:chExt cx="0" cy="0"/>
        </a:xfrm>
      </p:grpSpPr>
      <p:sp>
        <p:nvSpPr>
          <p:cNvPr name="Freeform 2" id="2"/>
          <p:cNvSpPr/>
          <p:nvPr/>
        </p:nvSpPr>
        <p:spPr>
          <a:xfrm flipH="true" flipV="false" rot="-748915">
            <a:off x="-825489" y="-553070"/>
            <a:ext cx="2895225" cy="2495157"/>
          </a:xfrm>
          <a:custGeom>
            <a:avLst/>
            <a:gdLst/>
            <a:ahLst/>
            <a:cxnLst/>
            <a:rect r="r" b="b" t="t" l="l"/>
            <a:pathLst>
              <a:path h="2495157" w="2895225">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5838881" y="8222139"/>
            <a:ext cx="2840838" cy="2448286"/>
          </a:xfrm>
          <a:custGeom>
            <a:avLst/>
            <a:gdLst/>
            <a:ahLst/>
            <a:cxnLst/>
            <a:rect r="r" b="b" t="t" l="l"/>
            <a:pathLst>
              <a:path h="2448286" w="2840838">
                <a:moveTo>
                  <a:pt x="0" y="0"/>
                </a:moveTo>
                <a:lnTo>
                  <a:pt x="2840838" y="0"/>
                </a:lnTo>
                <a:lnTo>
                  <a:pt x="2840838" y="2448286"/>
                </a:lnTo>
                <a:lnTo>
                  <a:pt x="0" y="2448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2075055" y="2508771"/>
            <a:ext cx="6083137" cy="3662929"/>
            <a:chOff x="0" y="0"/>
            <a:chExt cx="1943482" cy="1170258"/>
          </a:xfrm>
        </p:grpSpPr>
        <p:sp>
          <p:nvSpPr>
            <p:cNvPr name="Freeform 5" id="5"/>
            <p:cNvSpPr/>
            <p:nvPr/>
          </p:nvSpPr>
          <p:spPr>
            <a:xfrm flipH="false" flipV="false" rot="0">
              <a:off x="0" y="0"/>
              <a:ext cx="1943482" cy="1170258"/>
            </a:xfrm>
            <a:custGeom>
              <a:avLst/>
              <a:gdLst/>
              <a:ahLst/>
              <a:cxnLst/>
              <a:rect r="r" b="b" t="t" l="l"/>
              <a:pathLst>
                <a:path h="1170258" w="1943482">
                  <a:moveTo>
                    <a:pt x="1740282" y="0"/>
                  </a:moveTo>
                  <a:cubicBezTo>
                    <a:pt x="1852507" y="0"/>
                    <a:pt x="1943482" y="261971"/>
                    <a:pt x="1943482" y="585129"/>
                  </a:cubicBezTo>
                  <a:cubicBezTo>
                    <a:pt x="1943482" y="908287"/>
                    <a:pt x="1852507" y="1170258"/>
                    <a:pt x="1740282" y="1170258"/>
                  </a:cubicBezTo>
                  <a:lnTo>
                    <a:pt x="203200" y="1170258"/>
                  </a:lnTo>
                  <a:cubicBezTo>
                    <a:pt x="90976" y="1170258"/>
                    <a:pt x="0" y="908287"/>
                    <a:pt x="0" y="585129"/>
                  </a:cubicBezTo>
                  <a:cubicBezTo>
                    <a:pt x="0" y="261971"/>
                    <a:pt x="90976" y="0"/>
                    <a:pt x="203200" y="0"/>
                  </a:cubicBezTo>
                  <a:close/>
                </a:path>
              </a:pathLst>
            </a:custGeom>
            <a:solidFill>
              <a:srgbClr val="000000">
                <a:alpha val="0"/>
              </a:srgbClr>
            </a:solidFill>
            <a:ln w="47625" cap="sq">
              <a:solidFill>
                <a:srgbClr val="DEDD91"/>
              </a:solidFill>
              <a:prstDash val="solid"/>
              <a:miter/>
            </a:ln>
          </p:spPr>
        </p:sp>
        <p:sp>
          <p:nvSpPr>
            <p:cNvPr name="TextBox 6" id="6"/>
            <p:cNvSpPr txBox="true"/>
            <p:nvPr/>
          </p:nvSpPr>
          <p:spPr>
            <a:xfrm>
              <a:off x="0" y="-28575"/>
              <a:ext cx="1943482" cy="1198833"/>
            </a:xfrm>
            <a:prstGeom prst="rect">
              <a:avLst/>
            </a:prstGeom>
          </p:spPr>
          <p:txBody>
            <a:bodyPr anchor="ctr" rtlCol="false" tIns="50800" lIns="50800" bIns="50800" rIns="50800"/>
            <a:lstStyle/>
            <a:p>
              <a:pPr algn="ctr">
                <a:lnSpc>
                  <a:spcPts val="2520"/>
                </a:lnSpc>
              </a:pPr>
            </a:p>
          </p:txBody>
        </p:sp>
      </p:grpSp>
      <p:sp>
        <p:nvSpPr>
          <p:cNvPr name="Freeform 7" id="7"/>
          <p:cNvSpPr/>
          <p:nvPr/>
        </p:nvSpPr>
        <p:spPr>
          <a:xfrm flipH="false" flipV="false" rot="0">
            <a:off x="4514113" y="990508"/>
            <a:ext cx="463896" cy="463896"/>
          </a:xfrm>
          <a:custGeom>
            <a:avLst/>
            <a:gdLst/>
            <a:ahLst/>
            <a:cxnLst/>
            <a:rect r="r" b="b" t="t" l="l"/>
            <a:pathLst>
              <a:path h="463896" w="463896">
                <a:moveTo>
                  <a:pt x="0" y="0"/>
                </a:moveTo>
                <a:lnTo>
                  <a:pt x="463896" y="0"/>
                </a:lnTo>
                <a:lnTo>
                  <a:pt x="463896" y="463896"/>
                </a:lnTo>
                <a:lnTo>
                  <a:pt x="0" y="463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3355669" y="2901030"/>
            <a:ext cx="463896" cy="463896"/>
          </a:xfrm>
          <a:custGeom>
            <a:avLst/>
            <a:gdLst/>
            <a:ahLst/>
            <a:cxnLst/>
            <a:rect r="r" b="b" t="t" l="l"/>
            <a:pathLst>
              <a:path h="463896" w="463896">
                <a:moveTo>
                  <a:pt x="0" y="0"/>
                </a:moveTo>
                <a:lnTo>
                  <a:pt x="463896" y="0"/>
                </a:lnTo>
                <a:lnTo>
                  <a:pt x="463896" y="463896"/>
                </a:lnTo>
                <a:lnTo>
                  <a:pt x="0" y="4638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true" flipV="false" rot="-481330">
            <a:off x="15211556" y="295185"/>
            <a:ext cx="4518875" cy="4114800"/>
          </a:xfrm>
          <a:custGeom>
            <a:avLst/>
            <a:gdLst/>
            <a:ahLst/>
            <a:cxnLst/>
            <a:rect r="r" b="b" t="t" l="l"/>
            <a:pathLst>
              <a:path h="4114800" w="4518875">
                <a:moveTo>
                  <a:pt x="4518874" y="0"/>
                </a:moveTo>
                <a:lnTo>
                  <a:pt x="0" y="0"/>
                </a:lnTo>
                <a:lnTo>
                  <a:pt x="0" y="4114800"/>
                </a:lnTo>
                <a:lnTo>
                  <a:pt x="4518874" y="4114800"/>
                </a:lnTo>
                <a:lnTo>
                  <a:pt x="4518874"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481330">
            <a:off x="-1230737" y="6750182"/>
            <a:ext cx="4518875" cy="4114800"/>
          </a:xfrm>
          <a:custGeom>
            <a:avLst/>
            <a:gdLst/>
            <a:ahLst/>
            <a:cxnLst/>
            <a:rect r="r" b="b" t="t" l="l"/>
            <a:pathLst>
              <a:path h="4114800" w="4518875">
                <a:moveTo>
                  <a:pt x="0" y="0"/>
                </a:moveTo>
                <a:lnTo>
                  <a:pt x="4518874" y="0"/>
                </a:lnTo>
                <a:lnTo>
                  <a:pt x="451887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9144000" y="184909"/>
            <a:ext cx="5006310" cy="9456364"/>
          </a:xfrm>
          <a:custGeom>
            <a:avLst/>
            <a:gdLst/>
            <a:ahLst/>
            <a:cxnLst/>
            <a:rect r="r" b="b" t="t" l="l"/>
            <a:pathLst>
              <a:path h="9456364" w="5006310">
                <a:moveTo>
                  <a:pt x="0" y="0"/>
                </a:moveTo>
                <a:lnTo>
                  <a:pt x="5006310" y="0"/>
                </a:lnTo>
                <a:lnTo>
                  <a:pt x="5006310" y="9456363"/>
                </a:lnTo>
                <a:lnTo>
                  <a:pt x="0" y="9456363"/>
                </a:lnTo>
                <a:lnTo>
                  <a:pt x="0" y="0"/>
                </a:lnTo>
                <a:close/>
              </a:path>
            </a:pathLst>
          </a:custGeom>
          <a:blipFill>
            <a:blip r:embed="rId8"/>
            <a:stretch>
              <a:fillRect l="0" t="0" r="0" b="0"/>
            </a:stretch>
          </a:blipFill>
        </p:spPr>
      </p:sp>
      <p:sp>
        <p:nvSpPr>
          <p:cNvPr name="TextBox 12" id="12"/>
          <p:cNvSpPr txBox="true"/>
          <p:nvPr/>
        </p:nvSpPr>
        <p:spPr>
          <a:xfrm rot="0">
            <a:off x="-128175" y="3018678"/>
            <a:ext cx="10489597" cy="2354579"/>
          </a:xfrm>
          <a:prstGeom prst="rect">
            <a:avLst/>
          </a:prstGeom>
        </p:spPr>
        <p:txBody>
          <a:bodyPr anchor="t" rtlCol="false" tIns="0" lIns="0" bIns="0" rIns="0">
            <a:spAutoFit/>
          </a:bodyPr>
          <a:lstStyle/>
          <a:p>
            <a:pPr algn="ctr">
              <a:lnSpc>
                <a:spcPts val="9000"/>
              </a:lnSpc>
            </a:pPr>
            <a:r>
              <a:rPr lang="en-US" sz="7200" spc="208">
                <a:solidFill>
                  <a:srgbClr val="797A1D"/>
                </a:solidFill>
                <a:latin typeface="Hatton Bold"/>
              </a:rPr>
              <a:t>AKIŞ </a:t>
            </a:r>
          </a:p>
          <a:p>
            <a:pPr algn="ctr">
              <a:lnSpc>
                <a:spcPts val="9000"/>
              </a:lnSpc>
            </a:pPr>
            <a:r>
              <a:rPr lang="en-US" sz="7200" spc="208">
                <a:solidFill>
                  <a:srgbClr val="797A1D"/>
                </a:solidFill>
                <a:latin typeface="Hatton Bold"/>
              </a:rPr>
              <a:t>ŞEMASI</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FF1"/>
        </a:solidFill>
      </p:bgPr>
    </p:bg>
    <p:spTree>
      <p:nvGrpSpPr>
        <p:cNvPr id="1" name=""/>
        <p:cNvGrpSpPr/>
        <p:nvPr/>
      </p:nvGrpSpPr>
      <p:grpSpPr>
        <a:xfrm>
          <a:off x="0" y="0"/>
          <a:ext cx="0" cy="0"/>
          <a:chOff x="0" y="0"/>
          <a:chExt cx="0" cy="0"/>
        </a:xfrm>
      </p:grpSpPr>
      <p:sp>
        <p:nvSpPr>
          <p:cNvPr name="Freeform 2" id="2"/>
          <p:cNvSpPr/>
          <p:nvPr/>
        </p:nvSpPr>
        <p:spPr>
          <a:xfrm flipH="true" flipV="false" rot="-748915">
            <a:off x="-825489" y="-553070"/>
            <a:ext cx="2895225" cy="2495157"/>
          </a:xfrm>
          <a:custGeom>
            <a:avLst/>
            <a:gdLst/>
            <a:ahLst/>
            <a:cxnLst/>
            <a:rect r="r" b="b" t="t" l="l"/>
            <a:pathLst>
              <a:path h="2495157" w="2895225">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5838881" y="8222139"/>
            <a:ext cx="2840838" cy="2448286"/>
          </a:xfrm>
          <a:custGeom>
            <a:avLst/>
            <a:gdLst/>
            <a:ahLst/>
            <a:cxnLst/>
            <a:rect r="r" b="b" t="t" l="l"/>
            <a:pathLst>
              <a:path h="2448286" w="2840838">
                <a:moveTo>
                  <a:pt x="0" y="0"/>
                </a:moveTo>
                <a:lnTo>
                  <a:pt x="2840838" y="0"/>
                </a:lnTo>
                <a:lnTo>
                  <a:pt x="2840838" y="2448286"/>
                </a:lnTo>
                <a:lnTo>
                  <a:pt x="0" y="2448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601498">
            <a:off x="6051391" y="3786313"/>
            <a:ext cx="1127853" cy="318618"/>
          </a:xfrm>
          <a:custGeom>
            <a:avLst/>
            <a:gdLst/>
            <a:ahLst/>
            <a:cxnLst/>
            <a:rect r="r" b="b" t="t" l="l"/>
            <a:pathLst>
              <a:path h="318618" w="1127853">
                <a:moveTo>
                  <a:pt x="0" y="0"/>
                </a:moveTo>
                <a:lnTo>
                  <a:pt x="1127853" y="0"/>
                </a:lnTo>
                <a:lnTo>
                  <a:pt x="1127853" y="318618"/>
                </a:lnTo>
                <a:lnTo>
                  <a:pt x="0" y="3186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647787" y="2729205"/>
            <a:ext cx="790701" cy="790701"/>
          </a:xfrm>
          <a:custGeom>
            <a:avLst/>
            <a:gdLst/>
            <a:ahLst/>
            <a:cxnLst/>
            <a:rect r="r" b="b" t="t" l="l"/>
            <a:pathLst>
              <a:path h="790701" w="790701">
                <a:moveTo>
                  <a:pt x="0" y="0"/>
                </a:moveTo>
                <a:lnTo>
                  <a:pt x="790701" y="0"/>
                </a:lnTo>
                <a:lnTo>
                  <a:pt x="790701" y="790702"/>
                </a:lnTo>
                <a:lnTo>
                  <a:pt x="0" y="790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647787" y="8289835"/>
            <a:ext cx="790701" cy="790701"/>
          </a:xfrm>
          <a:custGeom>
            <a:avLst/>
            <a:gdLst/>
            <a:ahLst/>
            <a:cxnLst/>
            <a:rect r="r" b="b" t="t" l="l"/>
            <a:pathLst>
              <a:path h="790701" w="790701">
                <a:moveTo>
                  <a:pt x="0" y="0"/>
                </a:moveTo>
                <a:lnTo>
                  <a:pt x="790701" y="0"/>
                </a:lnTo>
                <a:lnTo>
                  <a:pt x="790701" y="790702"/>
                </a:lnTo>
                <a:lnTo>
                  <a:pt x="0" y="7907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535941" y="8254378"/>
            <a:ext cx="790701" cy="790701"/>
          </a:xfrm>
          <a:custGeom>
            <a:avLst/>
            <a:gdLst/>
            <a:ahLst/>
            <a:cxnLst/>
            <a:rect r="r" b="b" t="t" l="l"/>
            <a:pathLst>
              <a:path h="790701" w="790701">
                <a:moveTo>
                  <a:pt x="0" y="0"/>
                </a:moveTo>
                <a:lnTo>
                  <a:pt x="790702" y="0"/>
                </a:lnTo>
                <a:lnTo>
                  <a:pt x="790702" y="790701"/>
                </a:lnTo>
                <a:lnTo>
                  <a:pt x="0" y="7907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1114586" y="4242912"/>
            <a:ext cx="790701" cy="790701"/>
          </a:xfrm>
          <a:custGeom>
            <a:avLst/>
            <a:gdLst/>
            <a:ahLst/>
            <a:cxnLst/>
            <a:rect r="r" b="b" t="t" l="l"/>
            <a:pathLst>
              <a:path h="790701" w="790701">
                <a:moveTo>
                  <a:pt x="0" y="0"/>
                </a:moveTo>
                <a:lnTo>
                  <a:pt x="790701" y="0"/>
                </a:lnTo>
                <a:lnTo>
                  <a:pt x="790701" y="790701"/>
                </a:lnTo>
                <a:lnTo>
                  <a:pt x="0" y="7907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true" rot="-2918145">
            <a:off x="9034766" y="3669359"/>
            <a:ext cx="1002351" cy="283164"/>
          </a:xfrm>
          <a:custGeom>
            <a:avLst/>
            <a:gdLst/>
            <a:ahLst/>
            <a:cxnLst/>
            <a:rect r="r" b="b" t="t" l="l"/>
            <a:pathLst>
              <a:path h="283164" w="1002351">
                <a:moveTo>
                  <a:pt x="0" y="283164"/>
                </a:moveTo>
                <a:lnTo>
                  <a:pt x="1002351" y="283164"/>
                </a:lnTo>
                <a:lnTo>
                  <a:pt x="1002351" y="0"/>
                </a:lnTo>
                <a:lnTo>
                  <a:pt x="0" y="0"/>
                </a:lnTo>
                <a:lnTo>
                  <a:pt x="0" y="28316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true" rot="10201040">
            <a:off x="6062216" y="7685372"/>
            <a:ext cx="1127853" cy="318618"/>
          </a:xfrm>
          <a:custGeom>
            <a:avLst/>
            <a:gdLst/>
            <a:ahLst/>
            <a:cxnLst/>
            <a:rect r="r" b="b" t="t" l="l"/>
            <a:pathLst>
              <a:path h="318618" w="1127853">
                <a:moveTo>
                  <a:pt x="0" y="318619"/>
                </a:moveTo>
                <a:lnTo>
                  <a:pt x="1127852" y="318619"/>
                </a:lnTo>
                <a:lnTo>
                  <a:pt x="1127852" y="0"/>
                </a:lnTo>
                <a:lnTo>
                  <a:pt x="0" y="0"/>
                </a:lnTo>
                <a:lnTo>
                  <a:pt x="0" y="31861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222876" y="8289751"/>
            <a:ext cx="2906299" cy="4114800"/>
          </a:xfrm>
          <a:custGeom>
            <a:avLst/>
            <a:gdLst/>
            <a:ahLst/>
            <a:cxnLst/>
            <a:rect r="r" b="b" t="t" l="l"/>
            <a:pathLst>
              <a:path h="4114800" w="2906299">
                <a:moveTo>
                  <a:pt x="0" y="0"/>
                </a:moveTo>
                <a:lnTo>
                  <a:pt x="2906299" y="0"/>
                </a:lnTo>
                <a:lnTo>
                  <a:pt x="2906299"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243064" y="462916"/>
            <a:ext cx="12135955" cy="1045844"/>
          </a:xfrm>
          <a:prstGeom prst="rect">
            <a:avLst/>
          </a:prstGeom>
        </p:spPr>
        <p:txBody>
          <a:bodyPr anchor="t" rtlCol="false" tIns="0" lIns="0" bIns="0" rIns="0">
            <a:spAutoFit/>
          </a:bodyPr>
          <a:lstStyle/>
          <a:p>
            <a:pPr algn="ctr">
              <a:lnSpc>
                <a:spcPts val="7875"/>
              </a:lnSpc>
            </a:pPr>
            <a:r>
              <a:rPr lang="en-US" sz="6300" spc="182">
                <a:solidFill>
                  <a:srgbClr val="797A1D"/>
                </a:solidFill>
                <a:latin typeface="Hatton Bold"/>
              </a:rPr>
              <a:t>SONUÇLAR</a:t>
            </a:r>
          </a:p>
        </p:txBody>
      </p:sp>
      <p:sp>
        <p:nvSpPr>
          <p:cNvPr name="Freeform 13" id="13"/>
          <p:cNvSpPr/>
          <p:nvPr/>
        </p:nvSpPr>
        <p:spPr>
          <a:xfrm flipH="true" flipV="false" rot="-296771">
            <a:off x="16620392" y="559236"/>
            <a:ext cx="2455443" cy="3476469"/>
          </a:xfrm>
          <a:custGeom>
            <a:avLst/>
            <a:gdLst/>
            <a:ahLst/>
            <a:cxnLst/>
            <a:rect r="r" b="b" t="t" l="l"/>
            <a:pathLst>
              <a:path h="3476469" w="2455443">
                <a:moveTo>
                  <a:pt x="2455443" y="0"/>
                </a:moveTo>
                <a:lnTo>
                  <a:pt x="0" y="0"/>
                </a:lnTo>
                <a:lnTo>
                  <a:pt x="0" y="3476469"/>
                </a:lnTo>
                <a:lnTo>
                  <a:pt x="2455443" y="3476469"/>
                </a:lnTo>
                <a:lnTo>
                  <a:pt x="2455443"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4" id="14"/>
          <p:cNvGrpSpPr/>
          <p:nvPr/>
        </p:nvGrpSpPr>
        <p:grpSpPr>
          <a:xfrm rot="0">
            <a:off x="1952736" y="249010"/>
            <a:ext cx="7746055" cy="1382949"/>
            <a:chOff x="0" y="0"/>
            <a:chExt cx="2885566" cy="515177"/>
          </a:xfrm>
        </p:grpSpPr>
        <p:sp>
          <p:nvSpPr>
            <p:cNvPr name="Freeform 15" id="15"/>
            <p:cNvSpPr/>
            <p:nvPr/>
          </p:nvSpPr>
          <p:spPr>
            <a:xfrm flipH="false" flipV="false" rot="0">
              <a:off x="0" y="0"/>
              <a:ext cx="2885566" cy="515177"/>
            </a:xfrm>
            <a:custGeom>
              <a:avLst/>
              <a:gdLst/>
              <a:ahLst/>
              <a:cxnLst/>
              <a:rect r="r" b="b" t="t" l="l"/>
              <a:pathLst>
                <a:path h="515177" w="2885566">
                  <a:moveTo>
                    <a:pt x="2682366" y="0"/>
                  </a:moveTo>
                  <a:cubicBezTo>
                    <a:pt x="2794590" y="0"/>
                    <a:pt x="2885566" y="115326"/>
                    <a:pt x="2885566" y="257588"/>
                  </a:cubicBezTo>
                  <a:cubicBezTo>
                    <a:pt x="2885566" y="399851"/>
                    <a:pt x="2794590" y="515177"/>
                    <a:pt x="2682366"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name="TextBox 16" id="16"/>
            <p:cNvSpPr txBox="true"/>
            <p:nvPr/>
          </p:nvSpPr>
          <p:spPr>
            <a:xfrm>
              <a:off x="0" y="-38100"/>
              <a:ext cx="2885566" cy="553277"/>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7375628" y="17062"/>
            <a:ext cx="463896" cy="463896"/>
          </a:xfrm>
          <a:custGeom>
            <a:avLst/>
            <a:gdLst/>
            <a:ahLst/>
            <a:cxnLst/>
            <a:rect r="r" b="b" t="t" l="l"/>
            <a:pathLst>
              <a:path h="463896" w="463896">
                <a:moveTo>
                  <a:pt x="0" y="0"/>
                </a:moveTo>
                <a:lnTo>
                  <a:pt x="463895" y="0"/>
                </a:lnTo>
                <a:lnTo>
                  <a:pt x="463895" y="463896"/>
                </a:lnTo>
                <a:lnTo>
                  <a:pt x="0" y="46389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3589006" y="1367887"/>
            <a:ext cx="463896" cy="463896"/>
          </a:xfrm>
          <a:custGeom>
            <a:avLst/>
            <a:gdLst/>
            <a:ahLst/>
            <a:cxnLst/>
            <a:rect r="r" b="b" t="t" l="l"/>
            <a:pathLst>
              <a:path h="463896" w="463896">
                <a:moveTo>
                  <a:pt x="0" y="0"/>
                </a:moveTo>
                <a:lnTo>
                  <a:pt x="463895" y="0"/>
                </a:lnTo>
                <a:lnTo>
                  <a:pt x="463895" y="463895"/>
                </a:lnTo>
                <a:lnTo>
                  <a:pt x="0" y="46389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9" id="19"/>
          <p:cNvSpPr/>
          <p:nvPr/>
        </p:nvSpPr>
        <p:spPr>
          <a:xfrm flipH="false" flipV="false" rot="0">
            <a:off x="6615317" y="4322349"/>
            <a:ext cx="4375747" cy="3225916"/>
          </a:xfrm>
          <a:custGeom>
            <a:avLst/>
            <a:gdLst/>
            <a:ahLst/>
            <a:cxnLst/>
            <a:rect r="r" b="b" t="t" l="l"/>
            <a:pathLst>
              <a:path h="3225916" w="4375747">
                <a:moveTo>
                  <a:pt x="0" y="0"/>
                </a:moveTo>
                <a:lnTo>
                  <a:pt x="4375748" y="0"/>
                </a:lnTo>
                <a:lnTo>
                  <a:pt x="4375748" y="3225916"/>
                </a:lnTo>
                <a:lnTo>
                  <a:pt x="0" y="3225916"/>
                </a:lnTo>
                <a:lnTo>
                  <a:pt x="0" y="0"/>
                </a:lnTo>
                <a:close/>
              </a:path>
            </a:pathLst>
          </a:custGeom>
          <a:blipFill>
            <a:blip r:embed="rId18"/>
            <a:stretch>
              <a:fillRect l="0" t="0" r="0" b="0"/>
            </a:stretch>
          </a:blipFill>
        </p:spPr>
      </p:sp>
      <p:sp>
        <p:nvSpPr>
          <p:cNvPr name="Freeform 20" id="20"/>
          <p:cNvSpPr/>
          <p:nvPr/>
        </p:nvSpPr>
        <p:spPr>
          <a:xfrm flipH="false" flipV="false" rot="0">
            <a:off x="997819" y="2308032"/>
            <a:ext cx="4221342" cy="3275180"/>
          </a:xfrm>
          <a:custGeom>
            <a:avLst/>
            <a:gdLst/>
            <a:ahLst/>
            <a:cxnLst/>
            <a:rect r="r" b="b" t="t" l="l"/>
            <a:pathLst>
              <a:path h="3275180" w="4221342">
                <a:moveTo>
                  <a:pt x="0" y="0"/>
                </a:moveTo>
                <a:lnTo>
                  <a:pt x="4221343" y="0"/>
                </a:lnTo>
                <a:lnTo>
                  <a:pt x="4221343" y="3275180"/>
                </a:lnTo>
                <a:lnTo>
                  <a:pt x="0" y="3275180"/>
                </a:lnTo>
                <a:lnTo>
                  <a:pt x="0" y="0"/>
                </a:lnTo>
                <a:close/>
              </a:path>
            </a:pathLst>
          </a:custGeom>
          <a:blipFill>
            <a:blip r:embed="rId19"/>
            <a:stretch>
              <a:fillRect l="0" t="0" r="0" b="0"/>
            </a:stretch>
          </a:blipFill>
        </p:spPr>
      </p:sp>
      <p:sp>
        <p:nvSpPr>
          <p:cNvPr name="Freeform 21" id="21"/>
          <p:cNvSpPr/>
          <p:nvPr/>
        </p:nvSpPr>
        <p:spPr>
          <a:xfrm flipH="false" flipV="false" rot="0">
            <a:off x="1005258" y="6063403"/>
            <a:ext cx="4213903" cy="3053250"/>
          </a:xfrm>
          <a:custGeom>
            <a:avLst/>
            <a:gdLst/>
            <a:ahLst/>
            <a:cxnLst/>
            <a:rect r="r" b="b" t="t" l="l"/>
            <a:pathLst>
              <a:path h="3053250" w="4213903">
                <a:moveTo>
                  <a:pt x="0" y="0"/>
                </a:moveTo>
                <a:lnTo>
                  <a:pt x="4213904" y="0"/>
                </a:lnTo>
                <a:lnTo>
                  <a:pt x="4213904" y="3053250"/>
                </a:lnTo>
                <a:lnTo>
                  <a:pt x="0" y="3053250"/>
                </a:lnTo>
                <a:lnTo>
                  <a:pt x="0" y="0"/>
                </a:lnTo>
                <a:close/>
              </a:path>
            </a:pathLst>
          </a:custGeom>
          <a:blipFill>
            <a:blip r:embed="rId20"/>
            <a:stretch>
              <a:fillRect l="0" t="0" r="0" b="0"/>
            </a:stretch>
          </a:blipFill>
        </p:spPr>
      </p:sp>
      <p:sp>
        <p:nvSpPr>
          <p:cNvPr name="Freeform 22" id="22"/>
          <p:cNvSpPr/>
          <p:nvPr/>
        </p:nvSpPr>
        <p:spPr>
          <a:xfrm flipH="false" flipV="false" rot="0">
            <a:off x="9098482" y="2459258"/>
            <a:ext cx="806503" cy="806503"/>
          </a:xfrm>
          <a:custGeom>
            <a:avLst/>
            <a:gdLst/>
            <a:ahLst/>
            <a:cxnLst/>
            <a:rect r="r" b="b" t="t" l="l"/>
            <a:pathLst>
              <a:path h="806503" w="806503">
                <a:moveTo>
                  <a:pt x="0" y="0"/>
                </a:moveTo>
                <a:lnTo>
                  <a:pt x="806503" y="0"/>
                </a:lnTo>
                <a:lnTo>
                  <a:pt x="806503" y="806504"/>
                </a:lnTo>
                <a:lnTo>
                  <a:pt x="0" y="806504"/>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3" id="23"/>
          <p:cNvSpPr/>
          <p:nvPr/>
        </p:nvSpPr>
        <p:spPr>
          <a:xfrm flipH="false" flipV="false" rot="191224">
            <a:off x="10063233" y="7866554"/>
            <a:ext cx="1127853" cy="318618"/>
          </a:xfrm>
          <a:custGeom>
            <a:avLst/>
            <a:gdLst/>
            <a:ahLst/>
            <a:cxnLst/>
            <a:rect r="r" b="b" t="t" l="l"/>
            <a:pathLst>
              <a:path h="318618" w="1127853">
                <a:moveTo>
                  <a:pt x="0" y="0"/>
                </a:moveTo>
                <a:lnTo>
                  <a:pt x="1127853" y="0"/>
                </a:lnTo>
                <a:lnTo>
                  <a:pt x="1127853" y="318618"/>
                </a:lnTo>
                <a:lnTo>
                  <a:pt x="0" y="3186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true" rot="-1770054">
            <a:off x="10953955" y="5451212"/>
            <a:ext cx="934516" cy="264001"/>
          </a:xfrm>
          <a:custGeom>
            <a:avLst/>
            <a:gdLst/>
            <a:ahLst/>
            <a:cxnLst/>
            <a:rect r="r" b="b" t="t" l="l"/>
            <a:pathLst>
              <a:path h="264001" w="934516">
                <a:moveTo>
                  <a:pt x="0" y="264000"/>
                </a:moveTo>
                <a:lnTo>
                  <a:pt x="934515" y="264000"/>
                </a:lnTo>
                <a:lnTo>
                  <a:pt x="934515" y="0"/>
                </a:lnTo>
                <a:lnTo>
                  <a:pt x="0" y="0"/>
                </a:lnTo>
                <a:lnTo>
                  <a:pt x="0" y="2640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5" id="25"/>
          <p:cNvSpPr/>
          <p:nvPr/>
        </p:nvSpPr>
        <p:spPr>
          <a:xfrm flipH="false" flipV="false" rot="0">
            <a:off x="11509937" y="6902946"/>
            <a:ext cx="4220923" cy="3129305"/>
          </a:xfrm>
          <a:custGeom>
            <a:avLst/>
            <a:gdLst/>
            <a:ahLst/>
            <a:cxnLst/>
            <a:rect r="r" b="b" t="t" l="l"/>
            <a:pathLst>
              <a:path h="3129305" w="4220923">
                <a:moveTo>
                  <a:pt x="0" y="0"/>
                </a:moveTo>
                <a:lnTo>
                  <a:pt x="4220922" y="0"/>
                </a:lnTo>
                <a:lnTo>
                  <a:pt x="4220922" y="3129305"/>
                </a:lnTo>
                <a:lnTo>
                  <a:pt x="0" y="3129305"/>
                </a:lnTo>
                <a:lnTo>
                  <a:pt x="0" y="0"/>
                </a:lnTo>
                <a:close/>
              </a:path>
            </a:pathLst>
          </a:custGeom>
          <a:blipFill>
            <a:blip r:embed="rId23"/>
            <a:stretch>
              <a:fillRect l="0" t="0" r="0" b="0"/>
            </a:stretch>
          </a:blipFill>
        </p:spPr>
      </p:sp>
      <p:sp>
        <p:nvSpPr>
          <p:cNvPr name="Freeform 26" id="26"/>
          <p:cNvSpPr/>
          <p:nvPr/>
        </p:nvSpPr>
        <p:spPr>
          <a:xfrm flipH="false" flipV="false" rot="0">
            <a:off x="12733962" y="3481980"/>
            <a:ext cx="4141181" cy="3103265"/>
          </a:xfrm>
          <a:custGeom>
            <a:avLst/>
            <a:gdLst/>
            <a:ahLst/>
            <a:cxnLst/>
            <a:rect r="r" b="b" t="t" l="l"/>
            <a:pathLst>
              <a:path h="3103265" w="4141181">
                <a:moveTo>
                  <a:pt x="0" y="0"/>
                </a:moveTo>
                <a:lnTo>
                  <a:pt x="4141182" y="0"/>
                </a:lnTo>
                <a:lnTo>
                  <a:pt x="4141182" y="3103265"/>
                </a:lnTo>
                <a:lnTo>
                  <a:pt x="0" y="3103265"/>
                </a:lnTo>
                <a:lnTo>
                  <a:pt x="0" y="0"/>
                </a:lnTo>
                <a:close/>
              </a:path>
            </a:pathLst>
          </a:custGeom>
          <a:blipFill>
            <a:blip r:embed="rId24"/>
            <a:stretch>
              <a:fillRect l="0" t="0" r="0" b="0"/>
            </a:stretch>
          </a:blipFill>
        </p:spPr>
      </p:sp>
      <p:sp>
        <p:nvSpPr>
          <p:cNvPr name="Freeform 27" id="27"/>
          <p:cNvSpPr/>
          <p:nvPr/>
        </p:nvSpPr>
        <p:spPr>
          <a:xfrm flipH="false" flipV="false" rot="0">
            <a:off x="10146374" y="249010"/>
            <a:ext cx="4021869" cy="2993493"/>
          </a:xfrm>
          <a:custGeom>
            <a:avLst/>
            <a:gdLst/>
            <a:ahLst/>
            <a:cxnLst/>
            <a:rect r="r" b="b" t="t" l="l"/>
            <a:pathLst>
              <a:path h="2993493" w="4021869">
                <a:moveTo>
                  <a:pt x="0" y="0"/>
                </a:moveTo>
                <a:lnTo>
                  <a:pt x="4021869" y="0"/>
                </a:lnTo>
                <a:lnTo>
                  <a:pt x="4021869" y="2993493"/>
                </a:lnTo>
                <a:lnTo>
                  <a:pt x="0" y="2993493"/>
                </a:lnTo>
                <a:lnTo>
                  <a:pt x="0" y="0"/>
                </a:lnTo>
                <a:close/>
              </a:path>
            </a:pathLst>
          </a:custGeom>
          <a:blipFill>
            <a:blip r:embed="rId25"/>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FF1"/>
        </a:solidFill>
      </p:bgPr>
    </p:bg>
    <p:spTree>
      <p:nvGrpSpPr>
        <p:cNvPr id="1" name=""/>
        <p:cNvGrpSpPr/>
        <p:nvPr/>
      </p:nvGrpSpPr>
      <p:grpSpPr>
        <a:xfrm>
          <a:off x="0" y="0"/>
          <a:ext cx="0" cy="0"/>
          <a:chOff x="0" y="0"/>
          <a:chExt cx="0" cy="0"/>
        </a:xfrm>
      </p:grpSpPr>
      <p:sp>
        <p:nvSpPr>
          <p:cNvPr name="Freeform 2" id="2"/>
          <p:cNvSpPr/>
          <p:nvPr/>
        </p:nvSpPr>
        <p:spPr>
          <a:xfrm flipH="true" flipV="false" rot="-748915">
            <a:off x="-825489" y="-553070"/>
            <a:ext cx="2895225" cy="2495157"/>
          </a:xfrm>
          <a:custGeom>
            <a:avLst/>
            <a:gdLst/>
            <a:ahLst/>
            <a:cxnLst/>
            <a:rect r="r" b="b" t="t" l="l"/>
            <a:pathLst>
              <a:path h="2495157" w="2895225">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5838881" y="8222139"/>
            <a:ext cx="2840838" cy="2448286"/>
          </a:xfrm>
          <a:custGeom>
            <a:avLst/>
            <a:gdLst/>
            <a:ahLst/>
            <a:cxnLst/>
            <a:rect r="r" b="b" t="t" l="l"/>
            <a:pathLst>
              <a:path h="2448286" w="2840838">
                <a:moveTo>
                  <a:pt x="0" y="0"/>
                </a:moveTo>
                <a:lnTo>
                  <a:pt x="2840838" y="0"/>
                </a:lnTo>
                <a:lnTo>
                  <a:pt x="2840838" y="2448286"/>
                </a:lnTo>
                <a:lnTo>
                  <a:pt x="0" y="2448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10601498">
            <a:off x="6051391" y="3786313"/>
            <a:ext cx="1127853" cy="318618"/>
          </a:xfrm>
          <a:custGeom>
            <a:avLst/>
            <a:gdLst/>
            <a:ahLst/>
            <a:cxnLst/>
            <a:rect r="r" b="b" t="t" l="l"/>
            <a:pathLst>
              <a:path h="318618" w="1127853">
                <a:moveTo>
                  <a:pt x="0" y="0"/>
                </a:moveTo>
                <a:lnTo>
                  <a:pt x="1127853" y="0"/>
                </a:lnTo>
                <a:lnTo>
                  <a:pt x="1127853" y="318618"/>
                </a:lnTo>
                <a:lnTo>
                  <a:pt x="0" y="3186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647787" y="2729205"/>
            <a:ext cx="790701" cy="790701"/>
          </a:xfrm>
          <a:custGeom>
            <a:avLst/>
            <a:gdLst/>
            <a:ahLst/>
            <a:cxnLst/>
            <a:rect r="r" b="b" t="t" l="l"/>
            <a:pathLst>
              <a:path h="790701" w="790701">
                <a:moveTo>
                  <a:pt x="0" y="0"/>
                </a:moveTo>
                <a:lnTo>
                  <a:pt x="790701" y="0"/>
                </a:lnTo>
                <a:lnTo>
                  <a:pt x="790701" y="790702"/>
                </a:lnTo>
                <a:lnTo>
                  <a:pt x="0" y="7907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647787" y="8289835"/>
            <a:ext cx="790701" cy="790701"/>
          </a:xfrm>
          <a:custGeom>
            <a:avLst/>
            <a:gdLst/>
            <a:ahLst/>
            <a:cxnLst/>
            <a:rect r="r" b="b" t="t" l="l"/>
            <a:pathLst>
              <a:path h="790701" w="790701">
                <a:moveTo>
                  <a:pt x="0" y="0"/>
                </a:moveTo>
                <a:lnTo>
                  <a:pt x="790701" y="0"/>
                </a:lnTo>
                <a:lnTo>
                  <a:pt x="790701" y="790702"/>
                </a:lnTo>
                <a:lnTo>
                  <a:pt x="0" y="79070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9535941" y="8254378"/>
            <a:ext cx="790701" cy="790701"/>
          </a:xfrm>
          <a:custGeom>
            <a:avLst/>
            <a:gdLst/>
            <a:ahLst/>
            <a:cxnLst/>
            <a:rect r="r" b="b" t="t" l="l"/>
            <a:pathLst>
              <a:path h="790701" w="790701">
                <a:moveTo>
                  <a:pt x="0" y="0"/>
                </a:moveTo>
                <a:lnTo>
                  <a:pt x="790702" y="0"/>
                </a:lnTo>
                <a:lnTo>
                  <a:pt x="790702" y="790701"/>
                </a:lnTo>
                <a:lnTo>
                  <a:pt x="0" y="79070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1114586" y="4242912"/>
            <a:ext cx="790701" cy="790701"/>
          </a:xfrm>
          <a:custGeom>
            <a:avLst/>
            <a:gdLst/>
            <a:ahLst/>
            <a:cxnLst/>
            <a:rect r="r" b="b" t="t" l="l"/>
            <a:pathLst>
              <a:path h="790701" w="790701">
                <a:moveTo>
                  <a:pt x="0" y="0"/>
                </a:moveTo>
                <a:lnTo>
                  <a:pt x="790701" y="0"/>
                </a:lnTo>
                <a:lnTo>
                  <a:pt x="790701" y="790701"/>
                </a:lnTo>
                <a:lnTo>
                  <a:pt x="0" y="79070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true" rot="-2918145">
            <a:off x="9034766" y="3669359"/>
            <a:ext cx="1002351" cy="283164"/>
          </a:xfrm>
          <a:custGeom>
            <a:avLst/>
            <a:gdLst/>
            <a:ahLst/>
            <a:cxnLst/>
            <a:rect r="r" b="b" t="t" l="l"/>
            <a:pathLst>
              <a:path h="283164" w="1002351">
                <a:moveTo>
                  <a:pt x="0" y="283164"/>
                </a:moveTo>
                <a:lnTo>
                  <a:pt x="1002351" y="283164"/>
                </a:lnTo>
                <a:lnTo>
                  <a:pt x="1002351" y="0"/>
                </a:lnTo>
                <a:lnTo>
                  <a:pt x="0" y="0"/>
                </a:lnTo>
                <a:lnTo>
                  <a:pt x="0" y="283164"/>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true" rot="10201040">
            <a:off x="6062216" y="7685372"/>
            <a:ext cx="1127853" cy="318618"/>
          </a:xfrm>
          <a:custGeom>
            <a:avLst/>
            <a:gdLst/>
            <a:ahLst/>
            <a:cxnLst/>
            <a:rect r="r" b="b" t="t" l="l"/>
            <a:pathLst>
              <a:path h="318618" w="1127853">
                <a:moveTo>
                  <a:pt x="0" y="318619"/>
                </a:moveTo>
                <a:lnTo>
                  <a:pt x="1127852" y="318619"/>
                </a:lnTo>
                <a:lnTo>
                  <a:pt x="1127852" y="0"/>
                </a:lnTo>
                <a:lnTo>
                  <a:pt x="0" y="0"/>
                </a:lnTo>
                <a:lnTo>
                  <a:pt x="0" y="318619"/>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222876" y="8289751"/>
            <a:ext cx="2906299" cy="4114800"/>
          </a:xfrm>
          <a:custGeom>
            <a:avLst/>
            <a:gdLst/>
            <a:ahLst/>
            <a:cxnLst/>
            <a:rect r="r" b="b" t="t" l="l"/>
            <a:pathLst>
              <a:path h="4114800" w="2906299">
                <a:moveTo>
                  <a:pt x="0" y="0"/>
                </a:moveTo>
                <a:lnTo>
                  <a:pt x="2906299" y="0"/>
                </a:lnTo>
                <a:lnTo>
                  <a:pt x="2906299" y="4114800"/>
                </a:lnTo>
                <a:lnTo>
                  <a:pt x="0" y="4114800"/>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2" id="12"/>
          <p:cNvSpPr txBox="true"/>
          <p:nvPr/>
        </p:nvSpPr>
        <p:spPr>
          <a:xfrm rot="0">
            <a:off x="-243064" y="462916"/>
            <a:ext cx="12135955" cy="1045844"/>
          </a:xfrm>
          <a:prstGeom prst="rect">
            <a:avLst/>
          </a:prstGeom>
        </p:spPr>
        <p:txBody>
          <a:bodyPr anchor="t" rtlCol="false" tIns="0" lIns="0" bIns="0" rIns="0">
            <a:spAutoFit/>
          </a:bodyPr>
          <a:lstStyle/>
          <a:p>
            <a:pPr algn="ctr">
              <a:lnSpc>
                <a:spcPts val="7875"/>
              </a:lnSpc>
            </a:pPr>
            <a:r>
              <a:rPr lang="en-US" sz="6300" spc="182">
                <a:solidFill>
                  <a:srgbClr val="797A1D"/>
                </a:solidFill>
                <a:latin typeface="Hatton Bold"/>
              </a:rPr>
              <a:t>SONUÇLAR</a:t>
            </a:r>
          </a:p>
        </p:txBody>
      </p:sp>
      <p:sp>
        <p:nvSpPr>
          <p:cNvPr name="Freeform 13" id="13"/>
          <p:cNvSpPr/>
          <p:nvPr/>
        </p:nvSpPr>
        <p:spPr>
          <a:xfrm flipH="true" flipV="false" rot="-296771">
            <a:off x="16620392" y="559236"/>
            <a:ext cx="2455443" cy="3476469"/>
          </a:xfrm>
          <a:custGeom>
            <a:avLst/>
            <a:gdLst/>
            <a:ahLst/>
            <a:cxnLst/>
            <a:rect r="r" b="b" t="t" l="l"/>
            <a:pathLst>
              <a:path h="3476469" w="2455443">
                <a:moveTo>
                  <a:pt x="2455443" y="0"/>
                </a:moveTo>
                <a:lnTo>
                  <a:pt x="0" y="0"/>
                </a:lnTo>
                <a:lnTo>
                  <a:pt x="0" y="3476469"/>
                </a:lnTo>
                <a:lnTo>
                  <a:pt x="2455443" y="3476469"/>
                </a:lnTo>
                <a:lnTo>
                  <a:pt x="2455443"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nvGrpSpPr>
          <p:cNvPr name="Group 14" id="14"/>
          <p:cNvGrpSpPr/>
          <p:nvPr/>
        </p:nvGrpSpPr>
        <p:grpSpPr>
          <a:xfrm rot="0">
            <a:off x="1952736" y="249010"/>
            <a:ext cx="7746055" cy="1382949"/>
            <a:chOff x="0" y="0"/>
            <a:chExt cx="2885566" cy="515177"/>
          </a:xfrm>
        </p:grpSpPr>
        <p:sp>
          <p:nvSpPr>
            <p:cNvPr name="Freeform 15" id="15"/>
            <p:cNvSpPr/>
            <p:nvPr/>
          </p:nvSpPr>
          <p:spPr>
            <a:xfrm flipH="false" flipV="false" rot="0">
              <a:off x="0" y="0"/>
              <a:ext cx="2885566" cy="515177"/>
            </a:xfrm>
            <a:custGeom>
              <a:avLst/>
              <a:gdLst/>
              <a:ahLst/>
              <a:cxnLst/>
              <a:rect r="r" b="b" t="t" l="l"/>
              <a:pathLst>
                <a:path h="515177" w="2885566">
                  <a:moveTo>
                    <a:pt x="2682366" y="0"/>
                  </a:moveTo>
                  <a:cubicBezTo>
                    <a:pt x="2794590" y="0"/>
                    <a:pt x="2885566" y="115326"/>
                    <a:pt x="2885566" y="257588"/>
                  </a:cubicBezTo>
                  <a:cubicBezTo>
                    <a:pt x="2885566" y="399851"/>
                    <a:pt x="2794590" y="515177"/>
                    <a:pt x="2682366"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name="TextBox 16" id="16"/>
            <p:cNvSpPr txBox="true"/>
            <p:nvPr/>
          </p:nvSpPr>
          <p:spPr>
            <a:xfrm>
              <a:off x="0" y="-38100"/>
              <a:ext cx="2885566" cy="553277"/>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7375628" y="17062"/>
            <a:ext cx="463896" cy="463896"/>
          </a:xfrm>
          <a:custGeom>
            <a:avLst/>
            <a:gdLst/>
            <a:ahLst/>
            <a:cxnLst/>
            <a:rect r="r" b="b" t="t" l="l"/>
            <a:pathLst>
              <a:path h="463896" w="463896">
                <a:moveTo>
                  <a:pt x="0" y="0"/>
                </a:moveTo>
                <a:lnTo>
                  <a:pt x="463895" y="0"/>
                </a:lnTo>
                <a:lnTo>
                  <a:pt x="463895" y="463896"/>
                </a:lnTo>
                <a:lnTo>
                  <a:pt x="0" y="463896"/>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3589006" y="1367887"/>
            <a:ext cx="463896" cy="463896"/>
          </a:xfrm>
          <a:custGeom>
            <a:avLst/>
            <a:gdLst/>
            <a:ahLst/>
            <a:cxnLst/>
            <a:rect r="r" b="b" t="t" l="l"/>
            <a:pathLst>
              <a:path h="463896" w="463896">
                <a:moveTo>
                  <a:pt x="0" y="0"/>
                </a:moveTo>
                <a:lnTo>
                  <a:pt x="463895" y="0"/>
                </a:lnTo>
                <a:lnTo>
                  <a:pt x="463895" y="463895"/>
                </a:lnTo>
                <a:lnTo>
                  <a:pt x="0" y="463895"/>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9" id="19"/>
          <p:cNvSpPr/>
          <p:nvPr/>
        </p:nvSpPr>
        <p:spPr>
          <a:xfrm flipH="false" flipV="false" rot="0">
            <a:off x="9098482" y="2459258"/>
            <a:ext cx="806503" cy="806503"/>
          </a:xfrm>
          <a:custGeom>
            <a:avLst/>
            <a:gdLst/>
            <a:ahLst/>
            <a:cxnLst/>
            <a:rect r="r" b="b" t="t" l="l"/>
            <a:pathLst>
              <a:path h="806503" w="806503">
                <a:moveTo>
                  <a:pt x="0" y="0"/>
                </a:moveTo>
                <a:lnTo>
                  <a:pt x="806503" y="0"/>
                </a:lnTo>
                <a:lnTo>
                  <a:pt x="806503" y="806504"/>
                </a:lnTo>
                <a:lnTo>
                  <a:pt x="0" y="806504"/>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0" id="20"/>
          <p:cNvSpPr/>
          <p:nvPr/>
        </p:nvSpPr>
        <p:spPr>
          <a:xfrm flipH="false" flipV="false" rot="191224">
            <a:off x="9912970" y="7866554"/>
            <a:ext cx="1127853" cy="318618"/>
          </a:xfrm>
          <a:custGeom>
            <a:avLst/>
            <a:gdLst/>
            <a:ahLst/>
            <a:cxnLst/>
            <a:rect r="r" b="b" t="t" l="l"/>
            <a:pathLst>
              <a:path h="318618" w="1127853">
                <a:moveTo>
                  <a:pt x="0" y="0"/>
                </a:moveTo>
                <a:lnTo>
                  <a:pt x="1127852" y="0"/>
                </a:lnTo>
                <a:lnTo>
                  <a:pt x="1127852" y="318618"/>
                </a:lnTo>
                <a:lnTo>
                  <a:pt x="0" y="3186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true" rot="-1770054">
            <a:off x="10953955" y="5451212"/>
            <a:ext cx="934516" cy="264001"/>
          </a:xfrm>
          <a:custGeom>
            <a:avLst/>
            <a:gdLst/>
            <a:ahLst/>
            <a:cxnLst/>
            <a:rect r="r" b="b" t="t" l="l"/>
            <a:pathLst>
              <a:path h="264001" w="934516">
                <a:moveTo>
                  <a:pt x="0" y="264000"/>
                </a:moveTo>
                <a:lnTo>
                  <a:pt x="934515" y="264000"/>
                </a:lnTo>
                <a:lnTo>
                  <a:pt x="934515" y="0"/>
                </a:lnTo>
                <a:lnTo>
                  <a:pt x="0" y="0"/>
                </a:lnTo>
                <a:lnTo>
                  <a:pt x="0" y="26400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2" id="22"/>
          <p:cNvSpPr/>
          <p:nvPr/>
        </p:nvSpPr>
        <p:spPr>
          <a:xfrm flipH="false" flipV="false" rot="0">
            <a:off x="6615317" y="4331282"/>
            <a:ext cx="4290691" cy="3193823"/>
          </a:xfrm>
          <a:custGeom>
            <a:avLst/>
            <a:gdLst/>
            <a:ahLst/>
            <a:cxnLst/>
            <a:rect r="r" b="b" t="t" l="l"/>
            <a:pathLst>
              <a:path h="3193823" w="4290691">
                <a:moveTo>
                  <a:pt x="0" y="0"/>
                </a:moveTo>
                <a:lnTo>
                  <a:pt x="4290691" y="0"/>
                </a:lnTo>
                <a:lnTo>
                  <a:pt x="4290691" y="3193822"/>
                </a:lnTo>
                <a:lnTo>
                  <a:pt x="0" y="3193822"/>
                </a:lnTo>
                <a:lnTo>
                  <a:pt x="0" y="0"/>
                </a:lnTo>
                <a:close/>
              </a:path>
            </a:pathLst>
          </a:custGeom>
          <a:blipFill>
            <a:blip r:embed="rId20"/>
            <a:stretch>
              <a:fillRect l="0" t="0" r="0" b="0"/>
            </a:stretch>
          </a:blipFill>
        </p:spPr>
      </p:sp>
      <p:sp>
        <p:nvSpPr>
          <p:cNvPr name="Freeform 23" id="23"/>
          <p:cNvSpPr/>
          <p:nvPr/>
        </p:nvSpPr>
        <p:spPr>
          <a:xfrm flipH="false" flipV="false" rot="0">
            <a:off x="1077096" y="1956362"/>
            <a:ext cx="4361141" cy="3281869"/>
          </a:xfrm>
          <a:custGeom>
            <a:avLst/>
            <a:gdLst/>
            <a:ahLst/>
            <a:cxnLst/>
            <a:rect r="r" b="b" t="t" l="l"/>
            <a:pathLst>
              <a:path h="3281869" w="4361141">
                <a:moveTo>
                  <a:pt x="0" y="0"/>
                </a:moveTo>
                <a:lnTo>
                  <a:pt x="4361141" y="0"/>
                </a:lnTo>
                <a:lnTo>
                  <a:pt x="4361141" y="3281868"/>
                </a:lnTo>
                <a:lnTo>
                  <a:pt x="0" y="3281868"/>
                </a:lnTo>
                <a:lnTo>
                  <a:pt x="0" y="0"/>
                </a:lnTo>
                <a:close/>
              </a:path>
            </a:pathLst>
          </a:custGeom>
          <a:blipFill>
            <a:blip r:embed="rId21"/>
            <a:stretch>
              <a:fillRect l="0" t="0" r="0" b="0"/>
            </a:stretch>
          </a:blipFill>
        </p:spPr>
      </p:sp>
      <p:sp>
        <p:nvSpPr>
          <p:cNvPr name="Freeform 24" id="24"/>
          <p:cNvSpPr/>
          <p:nvPr/>
        </p:nvSpPr>
        <p:spPr>
          <a:xfrm flipH="false" flipV="false" rot="0">
            <a:off x="959887" y="5685905"/>
            <a:ext cx="4595559" cy="3317095"/>
          </a:xfrm>
          <a:custGeom>
            <a:avLst/>
            <a:gdLst/>
            <a:ahLst/>
            <a:cxnLst/>
            <a:rect r="r" b="b" t="t" l="l"/>
            <a:pathLst>
              <a:path h="3317095" w="4595559">
                <a:moveTo>
                  <a:pt x="0" y="0"/>
                </a:moveTo>
                <a:lnTo>
                  <a:pt x="4595558" y="0"/>
                </a:lnTo>
                <a:lnTo>
                  <a:pt x="4595558" y="3317095"/>
                </a:lnTo>
                <a:lnTo>
                  <a:pt x="0" y="3317095"/>
                </a:lnTo>
                <a:lnTo>
                  <a:pt x="0" y="0"/>
                </a:lnTo>
                <a:close/>
              </a:path>
            </a:pathLst>
          </a:custGeom>
          <a:blipFill>
            <a:blip r:embed="rId22"/>
            <a:stretch>
              <a:fillRect l="0" t="0" r="0" b="0"/>
            </a:stretch>
          </a:blipFill>
        </p:spPr>
      </p:sp>
      <p:sp>
        <p:nvSpPr>
          <p:cNvPr name="Freeform 25" id="25"/>
          <p:cNvSpPr/>
          <p:nvPr/>
        </p:nvSpPr>
        <p:spPr>
          <a:xfrm flipH="false" flipV="false" rot="0">
            <a:off x="11421212" y="7112235"/>
            <a:ext cx="4159656" cy="3074986"/>
          </a:xfrm>
          <a:custGeom>
            <a:avLst/>
            <a:gdLst/>
            <a:ahLst/>
            <a:cxnLst/>
            <a:rect r="r" b="b" t="t" l="l"/>
            <a:pathLst>
              <a:path h="3074986" w="4159656">
                <a:moveTo>
                  <a:pt x="0" y="0"/>
                </a:moveTo>
                <a:lnTo>
                  <a:pt x="4159656" y="0"/>
                </a:lnTo>
                <a:lnTo>
                  <a:pt x="4159656" y="3074986"/>
                </a:lnTo>
                <a:lnTo>
                  <a:pt x="0" y="3074986"/>
                </a:lnTo>
                <a:lnTo>
                  <a:pt x="0" y="0"/>
                </a:lnTo>
                <a:close/>
              </a:path>
            </a:pathLst>
          </a:custGeom>
          <a:blipFill>
            <a:blip r:embed="rId23"/>
            <a:stretch>
              <a:fillRect l="0" t="0" r="0" b="0"/>
            </a:stretch>
          </a:blipFill>
        </p:spPr>
      </p:sp>
      <p:sp>
        <p:nvSpPr>
          <p:cNvPr name="Freeform 26" id="26"/>
          <p:cNvSpPr/>
          <p:nvPr/>
        </p:nvSpPr>
        <p:spPr>
          <a:xfrm flipH="false" flipV="false" rot="0">
            <a:off x="12391062" y="3600129"/>
            <a:ext cx="4390558" cy="3276203"/>
          </a:xfrm>
          <a:custGeom>
            <a:avLst/>
            <a:gdLst/>
            <a:ahLst/>
            <a:cxnLst/>
            <a:rect r="r" b="b" t="t" l="l"/>
            <a:pathLst>
              <a:path h="3276203" w="4390558">
                <a:moveTo>
                  <a:pt x="0" y="0"/>
                </a:moveTo>
                <a:lnTo>
                  <a:pt x="4390558" y="0"/>
                </a:lnTo>
                <a:lnTo>
                  <a:pt x="4390558" y="3276203"/>
                </a:lnTo>
                <a:lnTo>
                  <a:pt x="0" y="3276203"/>
                </a:lnTo>
                <a:lnTo>
                  <a:pt x="0" y="0"/>
                </a:lnTo>
                <a:close/>
              </a:path>
            </a:pathLst>
          </a:custGeom>
          <a:blipFill>
            <a:blip r:embed="rId24"/>
            <a:stretch>
              <a:fillRect l="0" t="0" r="0" b="0"/>
            </a:stretch>
          </a:blipFill>
        </p:spPr>
      </p:sp>
      <p:sp>
        <p:nvSpPr>
          <p:cNvPr name="Freeform 27" id="27"/>
          <p:cNvSpPr/>
          <p:nvPr/>
        </p:nvSpPr>
        <p:spPr>
          <a:xfrm flipH="false" flipV="false" rot="0">
            <a:off x="10164880" y="200185"/>
            <a:ext cx="4421461" cy="3263194"/>
          </a:xfrm>
          <a:custGeom>
            <a:avLst/>
            <a:gdLst/>
            <a:ahLst/>
            <a:cxnLst/>
            <a:rect r="r" b="b" t="t" l="l"/>
            <a:pathLst>
              <a:path h="3263194" w="4421461">
                <a:moveTo>
                  <a:pt x="0" y="0"/>
                </a:moveTo>
                <a:lnTo>
                  <a:pt x="4421461" y="0"/>
                </a:lnTo>
                <a:lnTo>
                  <a:pt x="4421461" y="3263195"/>
                </a:lnTo>
                <a:lnTo>
                  <a:pt x="0" y="3263195"/>
                </a:lnTo>
                <a:lnTo>
                  <a:pt x="0" y="0"/>
                </a:lnTo>
                <a:close/>
              </a:path>
            </a:pathLst>
          </a:custGeom>
          <a:blipFill>
            <a:blip r:embed="rId2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FF1"/>
        </a:solidFill>
      </p:bgPr>
    </p:bg>
    <p:spTree>
      <p:nvGrpSpPr>
        <p:cNvPr id="1" name=""/>
        <p:cNvGrpSpPr/>
        <p:nvPr/>
      </p:nvGrpSpPr>
      <p:grpSpPr>
        <a:xfrm>
          <a:off x="0" y="0"/>
          <a:ext cx="0" cy="0"/>
          <a:chOff x="0" y="0"/>
          <a:chExt cx="0" cy="0"/>
        </a:xfrm>
      </p:grpSpPr>
      <p:sp>
        <p:nvSpPr>
          <p:cNvPr name="Freeform 2" id="2"/>
          <p:cNvSpPr/>
          <p:nvPr/>
        </p:nvSpPr>
        <p:spPr>
          <a:xfrm flipH="true" flipV="false" rot="-748915">
            <a:off x="-825489" y="-553070"/>
            <a:ext cx="2895225" cy="2495157"/>
          </a:xfrm>
          <a:custGeom>
            <a:avLst/>
            <a:gdLst/>
            <a:ahLst/>
            <a:cxnLst/>
            <a:rect r="r" b="b" t="t" l="l"/>
            <a:pathLst>
              <a:path h="2495157" w="2895225">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5838881" y="8222139"/>
            <a:ext cx="2840838" cy="2448286"/>
          </a:xfrm>
          <a:custGeom>
            <a:avLst/>
            <a:gdLst/>
            <a:ahLst/>
            <a:cxnLst/>
            <a:rect r="r" b="b" t="t" l="l"/>
            <a:pathLst>
              <a:path h="2448286" w="2840838">
                <a:moveTo>
                  <a:pt x="0" y="0"/>
                </a:moveTo>
                <a:lnTo>
                  <a:pt x="2840838" y="0"/>
                </a:lnTo>
                <a:lnTo>
                  <a:pt x="2840838" y="2448286"/>
                </a:lnTo>
                <a:lnTo>
                  <a:pt x="0" y="2448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806" y="7844682"/>
            <a:ext cx="1255858" cy="2939242"/>
          </a:xfrm>
          <a:custGeom>
            <a:avLst/>
            <a:gdLst/>
            <a:ahLst/>
            <a:cxnLst/>
            <a:rect r="r" b="b" t="t" l="l"/>
            <a:pathLst>
              <a:path h="2939242" w="1255858">
                <a:moveTo>
                  <a:pt x="0" y="0"/>
                </a:moveTo>
                <a:lnTo>
                  <a:pt x="1255858" y="0"/>
                </a:lnTo>
                <a:lnTo>
                  <a:pt x="1255858" y="2939242"/>
                </a:lnTo>
                <a:lnTo>
                  <a:pt x="0" y="29392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16455723" y="-75209"/>
            <a:ext cx="1255858" cy="2939242"/>
          </a:xfrm>
          <a:custGeom>
            <a:avLst/>
            <a:gdLst/>
            <a:ahLst/>
            <a:cxnLst/>
            <a:rect r="r" b="b" t="t" l="l"/>
            <a:pathLst>
              <a:path h="2939242" w="1255858">
                <a:moveTo>
                  <a:pt x="1255858" y="2939242"/>
                </a:moveTo>
                <a:lnTo>
                  <a:pt x="0" y="2939242"/>
                </a:lnTo>
                <a:lnTo>
                  <a:pt x="0" y="0"/>
                </a:lnTo>
                <a:lnTo>
                  <a:pt x="1255858" y="0"/>
                </a:lnTo>
                <a:lnTo>
                  <a:pt x="1255858" y="293924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514113" y="990508"/>
            <a:ext cx="463896" cy="463896"/>
          </a:xfrm>
          <a:custGeom>
            <a:avLst/>
            <a:gdLst/>
            <a:ahLst/>
            <a:cxnLst/>
            <a:rect r="r" b="b" t="t" l="l"/>
            <a:pathLst>
              <a:path h="463896" w="463896">
                <a:moveTo>
                  <a:pt x="0" y="0"/>
                </a:moveTo>
                <a:lnTo>
                  <a:pt x="463896" y="0"/>
                </a:lnTo>
                <a:lnTo>
                  <a:pt x="463896" y="463896"/>
                </a:lnTo>
                <a:lnTo>
                  <a:pt x="0" y="463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589232" y="8149607"/>
            <a:ext cx="463896" cy="463896"/>
          </a:xfrm>
          <a:custGeom>
            <a:avLst/>
            <a:gdLst/>
            <a:ahLst/>
            <a:cxnLst/>
            <a:rect r="r" b="b" t="t" l="l"/>
            <a:pathLst>
              <a:path h="463896" w="463896">
                <a:moveTo>
                  <a:pt x="0" y="0"/>
                </a:moveTo>
                <a:lnTo>
                  <a:pt x="463895" y="0"/>
                </a:lnTo>
                <a:lnTo>
                  <a:pt x="463895" y="463895"/>
                </a:lnTo>
                <a:lnTo>
                  <a:pt x="0" y="4638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601498">
            <a:off x="6051391" y="3786313"/>
            <a:ext cx="1127853" cy="318618"/>
          </a:xfrm>
          <a:custGeom>
            <a:avLst/>
            <a:gdLst/>
            <a:ahLst/>
            <a:cxnLst/>
            <a:rect r="r" b="b" t="t" l="l"/>
            <a:pathLst>
              <a:path h="318618" w="1127853">
                <a:moveTo>
                  <a:pt x="0" y="0"/>
                </a:moveTo>
                <a:lnTo>
                  <a:pt x="1127853" y="0"/>
                </a:lnTo>
                <a:lnTo>
                  <a:pt x="1127853" y="318618"/>
                </a:lnTo>
                <a:lnTo>
                  <a:pt x="0" y="3186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5647787" y="2729205"/>
            <a:ext cx="790701" cy="790701"/>
          </a:xfrm>
          <a:custGeom>
            <a:avLst/>
            <a:gdLst/>
            <a:ahLst/>
            <a:cxnLst/>
            <a:rect r="r" b="b" t="t" l="l"/>
            <a:pathLst>
              <a:path h="790701" w="790701">
                <a:moveTo>
                  <a:pt x="0" y="0"/>
                </a:moveTo>
                <a:lnTo>
                  <a:pt x="790701" y="0"/>
                </a:lnTo>
                <a:lnTo>
                  <a:pt x="790701" y="790702"/>
                </a:lnTo>
                <a:lnTo>
                  <a:pt x="0" y="7907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0719235" y="4352799"/>
            <a:ext cx="790701" cy="790701"/>
          </a:xfrm>
          <a:custGeom>
            <a:avLst/>
            <a:gdLst/>
            <a:ahLst/>
            <a:cxnLst/>
            <a:rect r="r" b="b" t="t" l="l"/>
            <a:pathLst>
              <a:path h="790701" w="790701">
                <a:moveTo>
                  <a:pt x="0" y="0"/>
                </a:moveTo>
                <a:lnTo>
                  <a:pt x="790702" y="0"/>
                </a:lnTo>
                <a:lnTo>
                  <a:pt x="790702" y="790701"/>
                </a:lnTo>
                <a:lnTo>
                  <a:pt x="0" y="79070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true" rot="-2918145">
            <a:off x="9034766" y="3669359"/>
            <a:ext cx="1002351" cy="283164"/>
          </a:xfrm>
          <a:custGeom>
            <a:avLst/>
            <a:gdLst/>
            <a:ahLst/>
            <a:cxnLst/>
            <a:rect r="r" b="b" t="t" l="l"/>
            <a:pathLst>
              <a:path h="283164" w="1002351">
                <a:moveTo>
                  <a:pt x="0" y="283164"/>
                </a:moveTo>
                <a:lnTo>
                  <a:pt x="1002351" y="283164"/>
                </a:lnTo>
                <a:lnTo>
                  <a:pt x="1002351" y="0"/>
                </a:lnTo>
                <a:lnTo>
                  <a:pt x="0" y="0"/>
                </a:lnTo>
                <a:lnTo>
                  <a:pt x="0" y="28316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true" rot="10201040">
            <a:off x="6062216" y="7685372"/>
            <a:ext cx="1127853" cy="318618"/>
          </a:xfrm>
          <a:custGeom>
            <a:avLst/>
            <a:gdLst/>
            <a:ahLst/>
            <a:cxnLst/>
            <a:rect r="r" b="b" t="t" l="l"/>
            <a:pathLst>
              <a:path h="318618" w="1127853">
                <a:moveTo>
                  <a:pt x="0" y="318619"/>
                </a:moveTo>
                <a:lnTo>
                  <a:pt x="1127852" y="318619"/>
                </a:lnTo>
                <a:lnTo>
                  <a:pt x="1127852" y="0"/>
                </a:lnTo>
                <a:lnTo>
                  <a:pt x="0" y="0"/>
                </a:lnTo>
                <a:lnTo>
                  <a:pt x="0" y="318619"/>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243064" y="462916"/>
            <a:ext cx="12135955" cy="1045844"/>
          </a:xfrm>
          <a:prstGeom prst="rect">
            <a:avLst/>
          </a:prstGeom>
        </p:spPr>
        <p:txBody>
          <a:bodyPr anchor="t" rtlCol="false" tIns="0" lIns="0" bIns="0" rIns="0">
            <a:spAutoFit/>
          </a:bodyPr>
          <a:lstStyle/>
          <a:p>
            <a:pPr algn="ctr">
              <a:lnSpc>
                <a:spcPts val="7875"/>
              </a:lnSpc>
            </a:pPr>
            <a:r>
              <a:rPr lang="en-US" sz="6300" spc="182">
                <a:solidFill>
                  <a:srgbClr val="797A1D"/>
                </a:solidFill>
                <a:latin typeface="Hatton Bold"/>
              </a:rPr>
              <a:t>SONUÇLAR</a:t>
            </a:r>
          </a:p>
        </p:txBody>
      </p:sp>
      <p:grpSp>
        <p:nvGrpSpPr>
          <p:cNvPr name="Group 14" id="14"/>
          <p:cNvGrpSpPr/>
          <p:nvPr/>
        </p:nvGrpSpPr>
        <p:grpSpPr>
          <a:xfrm rot="0">
            <a:off x="1952736" y="249010"/>
            <a:ext cx="7746055" cy="1382949"/>
            <a:chOff x="0" y="0"/>
            <a:chExt cx="2885566" cy="515177"/>
          </a:xfrm>
        </p:grpSpPr>
        <p:sp>
          <p:nvSpPr>
            <p:cNvPr name="Freeform 15" id="15"/>
            <p:cNvSpPr/>
            <p:nvPr/>
          </p:nvSpPr>
          <p:spPr>
            <a:xfrm flipH="false" flipV="false" rot="0">
              <a:off x="0" y="0"/>
              <a:ext cx="2885566" cy="515177"/>
            </a:xfrm>
            <a:custGeom>
              <a:avLst/>
              <a:gdLst/>
              <a:ahLst/>
              <a:cxnLst/>
              <a:rect r="r" b="b" t="t" l="l"/>
              <a:pathLst>
                <a:path h="515177" w="2885566">
                  <a:moveTo>
                    <a:pt x="2682366" y="0"/>
                  </a:moveTo>
                  <a:cubicBezTo>
                    <a:pt x="2794590" y="0"/>
                    <a:pt x="2885566" y="115326"/>
                    <a:pt x="2885566" y="257588"/>
                  </a:cubicBezTo>
                  <a:cubicBezTo>
                    <a:pt x="2885566" y="399851"/>
                    <a:pt x="2794590" y="515177"/>
                    <a:pt x="2682366"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name="TextBox 16" id="16"/>
            <p:cNvSpPr txBox="true"/>
            <p:nvPr/>
          </p:nvSpPr>
          <p:spPr>
            <a:xfrm>
              <a:off x="0" y="-38100"/>
              <a:ext cx="2885566" cy="553277"/>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7375628" y="17062"/>
            <a:ext cx="463896" cy="463896"/>
          </a:xfrm>
          <a:custGeom>
            <a:avLst/>
            <a:gdLst/>
            <a:ahLst/>
            <a:cxnLst/>
            <a:rect r="r" b="b" t="t" l="l"/>
            <a:pathLst>
              <a:path h="463896" w="463896">
                <a:moveTo>
                  <a:pt x="0" y="0"/>
                </a:moveTo>
                <a:lnTo>
                  <a:pt x="463895" y="0"/>
                </a:lnTo>
                <a:lnTo>
                  <a:pt x="463895" y="463896"/>
                </a:lnTo>
                <a:lnTo>
                  <a:pt x="0" y="463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589006" y="1367887"/>
            <a:ext cx="463896" cy="463896"/>
          </a:xfrm>
          <a:custGeom>
            <a:avLst/>
            <a:gdLst/>
            <a:ahLst/>
            <a:cxnLst/>
            <a:rect r="r" b="b" t="t" l="l"/>
            <a:pathLst>
              <a:path h="463896" w="463896">
                <a:moveTo>
                  <a:pt x="0" y="0"/>
                </a:moveTo>
                <a:lnTo>
                  <a:pt x="463895" y="0"/>
                </a:lnTo>
                <a:lnTo>
                  <a:pt x="463895" y="463895"/>
                </a:lnTo>
                <a:lnTo>
                  <a:pt x="0" y="463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9098482" y="2459258"/>
            <a:ext cx="806503" cy="806503"/>
          </a:xfrm>
          <a:custGeom>
            <a:avLst/>
            <a:gdLst/>
            <a:ahLst/>
            <a:cxnLst/>
            <a:rect r="r" b="b" t="t" l="l"/>
            <a:pathLst>
              <a:path h="806503" w="806503">
                <a:moveTo>
                  <a:pt x="0" y="0"/>
                </a:moveTo>
                <a:lnTo>
                  <a:pt x="806503" y="0"/>
                </a:lnTo>
                <a:lnTo>
                  <a:pt x="806503" y="806504"/>
                </a:lnTo>
                <a:lnTo>
                  <a:pt x="0" y="80650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0" id="20"/>
          <p:cNvSpPr/>
          <p:nvPr/>
        </p:nvSpPr>
        <p:spPr>
          <a:xfrm flipH="false" flipV="true" rot="-1770054">
            <a:off x="10647328" y="5451212"/>
            <a:ext cx="934516" cy="264001"/>
          </a:xfrm>
          <a:custGeom>
            <a:avLst/>
            <a:gdLst/>
            <a:ahLst/>
            <a:cxnLst/>
            <a:rect r="r" b="b" t="t" l="l"/>
            <a:pathLst>
              <a:path h="264001" w="934516">
                <a:moveTo>
                  <a:pt x="0" y="264000"/>
                </a:moveTo>
                <a:lnTo>
                  <a:pt x="934516" y="264000"/>
                </a:lnTo>
                <a:lnTo>
                  <a:pt x="934516" y="0"/>
                </a:lnTo>
                <a:lnTo>
                  <a:pt x="0" y="0"/>
                </a:lnTo>
                <a:lnTo>
                  <a:pt x="0" y="26400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7209147" y="4356849"/>
            <a:ext cx="3335416" cy="3392529"/>
          </a:xfrm>
          <a:custGeom>
            <a:avLst/>
            <a:gdLst/>
            <a:ahLst/>
            <a:cxnLst/>
            <a:rect r="r" b="b" t="t" l="l"/>
            <a:pathLst>
              <a:path h="3392529" w="3335416">
                <a:moveTo>
                  <a:pt x="0" y="0"/>
                </a:moveTo>
                <a:lnTo>
                  <a:pt x="3335416" y="0"/>
                </a:lnTo>
                <a:lnTo>
                  <a:pt x="3335416" y="3392529"/>
                </a:lnTo>
                <a:lnTo>
                  <a:pt x="0" y="3392529"/>
                </a:lnTo>
                <a:lnTo>
                  <a:pt x="0" y="0"/>
                </a:lnTo>
                <a:close/>
              </a:path>
            </a:pathLst>
          </a:custGeom>
          <a:blipFill>
            <a:blip r:embed="rId18"/>
            <a:stretch>
              <a:fillRect l="0" t="0" r="0" b="0"/>
            </a:stretch>
          </a:blipFill>
        </p:spPr>
      </p:sp>
      <p:sp>
        <p:nvSpPr>
          <p:cNvPr name="Freeform 22" id="22"/>
          <p:cNvSpPr/>
          <p:nvPr/>
        </p:nvSpPr>
        <p:spPr>
          <a:xfrm flipH="false" flipV="false" rot="0">
            <a:off x="6438488" y="8218152"/>
            <a:ext cx="790701" cy="790701"/>
          </a:xfrm>
          <a:custGeom>
            <a:avLst/>
            <a:gdLst/>
            <a:ahLst/>
            <a:cxnLst/>
            <a:rect r="r" b="b" t="t" l="l"/>
            <a:pathLst>
              <a:path h="790701" w="790701">
                <a:moveTo>
                  <a:pt x="0" y="0"/>
                </a:moveTo>
                <a:lnTo>
                  <a:pt x="790701" y="0"/>
                </a:lnTo>
                <a:lnTo>
                  <a:pt x="790701" y="790701"/>
                </a:lnTo>
                <a:lnTo>
                  <a:pt x="0" y="79070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3" id="23"/>
          <p:cNvSpPr/>
          <p:nvPr/>
        </p:nvSpPr>
        <p:spPr>
          <a:xfrm flipH="false" flipV="false" rot="0">
            <a:off x="9535941" y="8254378"/>
            <a:ext cx="790701" cy="790701"/>
          </a:xfrm>
          <a:custGeom>
            <a:avLst/>
            <a:gdLst/>
            <a:ahLst/>
            <a:cxnLst/>
            <a:rect r="r" b="b" t="t" l="l"/>
            <a:pathLst>
              <a:path h="790701" w="790701">
                <a:moveTo>
                  <a:pt x="0" y="0"/>
                </a:moveTo>
                <a:lnTo>
                  <a:pt x="790702" y="0"/>
                </a:lnTo>
                <a:lnTo>
                  <a:pt x="790702" y="790701"/>
                </a:lnTo>
                <a:lnTo>
                  <a:pt x="0" y="79070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Freeform 24" id="24"/>
          <p:cNvSpPr/>
          <p:nvPr/>
        </p:nvSpPr>
        <p:spPr>
          <a:xfrm flipH="false" flipV="false" rot="191224">
            <a:off x="9912970" y="7866554"/>
            <a:ext cx="1127853" cy="318618"/>
          </a:xfrm>
          <a:custGeom>
            <a:avLst/>
            <a:gdLst/>
            <a:ahLst/>
            <a:cxnLst/>
            <a:rect r="r" b="b" t="t" l="l"/>
            <a:pathLst>
              <a:path h="318618" w="1127853">
                <a:moveTo>
                  <a:pt x="0" y="0"/>
                </a:moveTo>
                <a:lnTo>
                  <a:pt x="1127852" y="0"/>
                </a:lnTo>
                <a:lnTo>
                  <a:pt x="1127852" y="318618"/>
                </a:lnTo>
                <a:lnTo>
                  <a:pt x="0" y="3186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5" id="25"/>
          <p:cNvSpPr/>
          <p:nvPr/>
        </p:nvSpPr>
        <p:spPr>
          <a:xfrm flipH="false" flipV="false" rot="0">
            <a:off x="1796106" y="1761574"/>
            <a:ext cx="3512012" cy="3476656"/>
          </a:xfrm>
          <a:custGeom>
            <a:avLst/>
            <a:gdLst/>
            <a:ahLst/>
            <a:cxnLst/>
            <a:rect r="r" b="b" t="t" l="l"/>
            <a:pathLst>
              <a:path h="3476656" w="3512012">
                <a:moveTo>
                  <a:pt x="0" y="0"/>
                </a:moveTo>
                <a:lnTo>
                  <a:pt x="3512012" y="0"/>
                </a:lnTo>
                <a:lnTo>
                  <a:pt x="3512012" y="3476656"/>
                </a:lnTo>
                <a:lnTo>
                  <a:pt x="0" y="3476656"/>
                </a:lnTo>
                <a:lnTo>
                  <a:pt x="0" y="0"/>
                </a:lnTo>
                <a:close/>
              </a:path>
            </a:pathLst>
          </a:custGeom>
          <a:blipFill>
            <a:blip r:embed="rId23"/>
            <a:stretch>
              <a:fillRect l="0" t="0" r="0" b="0"/>
            </a:stretch>
          </a:blipFill>
        </p:spPr>
      </p:sp>
      <p:sp>
        <p:nvSpPr>
          <p:cNvPr name="Freeform 26" id="26"/>
          <p:cNvSpPr/>
          <p:nvPr/>
        </p:nvSpPr>
        <p:spPr>
          <a:xfrm flipH="false" flipV="false" rot="0">
            <a:off x="1812667" y="5863327"/>
            <a:ext cx="3820895" cy="3860151"/>
          </a:xfrm>
          <a:custGeom>
            <a:avLst/>
            <a:gdLst/>
            <a:ahLst/>
            <a:cxnLst/>
            <a:rect r="r" b="b" t="t" l="l"/>
            <a:pathLst>
              <a:path h="3860151" w="3820895">
                <a:moveTo>
                  <a:pt x="0" y="0"/>
                </a:moveTo>
                <a:lnTo>
                  <a:pt x="3820895" y="0"/>
                </a:lnTo>
                <a:lnTo>
                  <a:pt x="3820895" y="3860151"/>
                </a:lnTo>
                <a:lnTo>
                  <a:pt x="0" y="3860151"/>
                </a:lnTo>
                <a:lnTo>
                  <a:pt x="0" y="0"/>
                </a:lnTo>
                <a:close/>
              </a:path>
            </a:pathLst>
          </a:custGeom>
          <a:blipFill>
            <a:blip r:embed="rId24"/>
            <a:stretch>
              <a:fillRect l="0" t="0" r="0" b="0"/>
            </a:stretch>
          </a:blipFill>
        </p:spPr>
      </p:sp>
      <p:sp>
        <p:nvSpPr>
          <p:cNvPr name="Freeform 27" id="27"/>
          <p:cNvSpPr/>
          <p:nvPr/>
        </p:nvSpPr>
        <p:spPr>
          <a:xfrm flipH="false" flipV="false" rot="0">
            <a:off x="11458382" y="6863216"/>
            <a:ext cx="3423784" cy="3423784"/>
          </a:xfrm>
          <a:custGeom>
            <a:avLst/>
            <a:gdLst/>
            <a:ahLst/>
            <a:cxnLst/>
            <a:rect r="r" b="b" t="t" l="l"/>
            <a:pathLst>
              <a:path h="3423784" w="3423784">
                <a:moveTo>
                  <a:pt x="0" y="0"/>
                </a:moveTo>
                <a:lnTo>
                  <a:pt x="3423784" y="0"/>
                </a:lnTo>
                <a:lnTo>
                  <a:pt x="3423784" y="3423784"/>
                </a:lnTo>
                <a:lnTo>
                  <a:pt x="0" y="3423784"/>
                </a:lnTo>
                <a:lnTo>
                  <a:pt x="0" y="0"/>
                </a:lnTo>
                <a:close/>
              </a:path>
            </a:pathLst>
          </a:custGeom>
          <a:blipFill>
            <a:blip r:embed="rId25"/>
            <a:stretch>
              <a:fillRect l="0" t="0" r="0" b="0"/>
            </a:stretch>
          </a:blipFill>
        </p:spPr>
      </p:sp>
      <p:sp>
        <p:nvSpPr>
          <p:cNvPr name="Freeform 28" id="28"/>
          <p:cNvSpPr/>
          <p:nvPr/>
        </p:nvSpPr>
        <p:spPr>
          <a:xfrm flipH="false" flipV="false" rot="0">
            <a:off x="13476912" y="3341233"/>
            <a:ext cx="3087405" cy="3238537"/>
          </a:xfrm>
          <a:custGeom>
            <a:avLst/>
            <a:gdLst/>
            <a:ahLst/>
            <a:cxnLst/>
            <a:rect r="r" b="b" t="t" l="l"/>
            <a:pathLst>
              <a:path h="3238537" w="3087405">
                <a:moveTo>
                  <a:pt x="0" y="0"/>
                </a:moveTo>
                <a:lnTo>
                  <a:pt x="3087405" y="0"/>
                </a:lnTo>
                <a:lnTo>
                  <a:pt x="3087405" y="3238536"/>
                </a:lnTo>
                <a:lnTo>
                  <a:pt x="0" y="3238536"/>
                </a:lnTo>
                <a:lnTo>
                  <a:pt x="0" y="0"/>
                </a:lnTo>
                <a:close/>
              </a:path>
            </a:pathLst>
          </a:custGeom>
          <a:blipFill>
            <a:blip r:embed="rId26"/>
            <a:stretch>
              <a:fillRect l="0" t="0" r="0" b="0"/>
            </a:stretch>
          </a:blipFill>
        </p:spPr>
      </p:sp>
      <p:sp>
        <p:nvSpPr>
          <p:cNvPr name="Freeform 29" id="29"/>
          <p:cNvSpPr/>
          <p:nvPr/>
        </p:nvSpPr>
        <p:spPr>
          <a:xfrm flipH="false" flipV="false" rot="0">
            <a:off x="10106008" y="249010"/>
            <a:ext cx="3238296" cy="3270896"/>
          </a:xfrm>
          <a:custGeom>
            <a:avLst/>
            <a:gdLst/>
            <a:ahLst/>
            <a:cxnLst/>
            <a:rect r="r" b="b" t="t" l="l"/>
            <a:pathLst>
              <a:path h="3270896" w="3238296">
                <a:moveTo>
                  <a:pt x="0" y="0"/>
                </a:moveTo>
                <a:lnTo>
                  <a:pt x="3238297" y="0"/>
                </a:lnTo>
                <a:lnTo>
                  <a:pt x="3238297" y="3270897"/>
                </a:lnTo>
                <a:lnTo>
                  <a:pt x="0" y="3270897"/>
                </a:lnTo>
                <a:lnTo>
                  <a:pt x="0" y="0"/>
                </a:lnTo>
                <a:close/>
              </a:path>
            </a:pathLst>
          </a:custGeom>
          <a:blipFill>
            <a:blip r:embed="rId27"/>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FF1"/>
        </a:solidFill>
      </p:bgPr>
    </p:bg>
    <p:spTree>
      <p:nvGrpSpPr>
        <p:cNvPr id="1" name=""/>
        <p:cNvGrpSpPr/>
        <p:nvPr/>
      </p:nvGrpSpPr>
      <p:grpSpPr>
        <a:xfrm>
          <a:off x="0" y="0"/>
          <a:ext cx="0" cy="0"/>
          <a:chOff x="0" y="0"/>
          <a:chExt cx="0" cy="0"/>
        </a:xfrm>
      </p:grpSpPr>
      <p:sp>
        <p:nvSpPr>
          <p:cNvPr name="Freeform 2" id="2"/>
          <p:cNvSpPr/>
          <p:nvPr/>
        </p:nvSpPr>
        <p:spPr>
          <a:xfrm flipH="true" flipV="false" rot="-748915">
            <a:off x="-825489" y="-553070"/>
            <a:ext cx="2895225" cy="2495157"/>
          </a:xfrm>
          <a:custGeom>
            <a:avLst/>
            <a:gdLst/>
            <a:ahLst/>
            <a:cxnLst/>
            <a:rect r="r" b="b" t="t" l="l"/>
            <a:pathLst>
              <a:path h="2495157" w="2895225">
                <a:moveTo>
                  <a:pt x="2895224" y="0"/>
                </a:moveTo>
                <a:lnTo>
                  <a:pt x="0" y="0"/>
                </a:lnTo>
                <a:lnTo>
                  <a:pt x="0" y="2495157"/>
                </a:lnTo>
                <a:lnTo>
                  <a:pt x="2895224" y="2495157"/>
                </a:lnTo>
                <a:lnTo>
                  <a:pt x="289522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5838881" y="8222139"/>
            <a:ext cx="2840838" cy="2448286"/>
          </a:xfrm>
          <a:custGeom>
            <a:avLst/>
            <a:gdLst/>
            <a:ahLst/>
            <a:cxnLst/>
            <a:rect r="r" b="b" t="t" l="l"/>
            <a:pathLst>
              <a:path h="2448286" w="2840838">
                <a:moveTo>
                  <a:pt x="0" y="0"/>
                </a:moveTo>
                <a:lnTo>
                  <a:pt x="2840838" y="0"/>
                </a:lnTo>
                <a:lnTo>
                  <a:pt x="2840838" y="2448286"/>
                </a:lnTo>
                <a:lnTo>
                  <a:pt x="0" y="24482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806" y="7844682"/>
            <a:ext cx="1255858" cy="2939242"/>
          </a:xfrm>
          <a:custGeom>
            <a:avLst/>
            <a:gdLst/>
            <a:ahLst/>
            <a:cxnLst/>
            <a:rect r="r" b="b" t="t" l="l"/>
            <a:pathLst>
              <a:path h="2939242" w="1255858">
                <a:moveTo>
                  <a:pt x="0" y="0"/>
                </a:moveTo>
                <a:lnTo>
                  <a:pt x="1255858" y="0"/>
                </a:lnTo>
                <a:lnTo>
                  <a:pt x="1255858" y="2939242"/>
                </a:lnTo>
                <a:lnTo>
                  <a:pt x="0" y="29392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true" rot="0">
            <a:off x="16455723" y="-75209"/>
            <a:ext cx="1255858" cy="2939242"/>
          </a:xfrm>
          <a:custGeom>
            <a:avLst/>
            <a:gdLst/>
            <a:ahLst/>
            <a:cxnLst/>
            <a:rect r="r" b="b" t="t" l="l"/>
            <a:pathLst>
              <a:path h="2939242" w="1255858">
                <a:moveTo>
                  <a:pt x="1255858" y="2939242"/>
                </a:moveTo>
                <a:lnTo>
                  <a:pt x="0" y="2939242"/>
                </a:lnTo>
                <a:lnTo>
                  <a:pt x="0" y="0"/>
                </a:lnTo>
                <a:lnTo>
                  <a:pt x="1255858" y="0"/>
                </a:lnTo>
                <a:lnTo>
                  <a:pt x="1255858" y="293924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514113" y="990508"/>
            <a:ext cx="463896" cy="463896"/>
          </a:xfrm>
          <a:custGeom>
            <a:avLst/>
            <a:gdLst/>
            <a:ahLst/>
            <a:cxnLst/>
            <a:rect r="r" b="b" t="t" l="l"/>
            <a:pathLst>
              <a:path h="463896" w="463896">
                <a:moveTo>
                  <a:pt x="0" y="0"/>
                </a:moveTo>
                <a:lnTo>
                  <a:pt x="463896" y="0"/>
                </a:lnTo>
                <a:lnTo>
                  <a:pt x="463896" y="463896"/>
                </a:lnTo>
                <a:lnTo>
                  <a:pt x="0" y="463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2589232" y="8149607"/>
            <a:ext cx="463896" cy="463896"/>
          </a:xfrm>
          <a:custGeom>
            <a:avLst/>
            <a:gdLst/>
            <a:ahLst/>
            <a:cxnLst/>
            <a:rect r="r" b="b" t="t" l="l"/>
            <a:pathLst>
              <a:path h="463896" w="463896">
                <a:moveTo>
                  <a:pt x="0" y="0"/>
                </a:moveTo>
                <a:lnTo>
                  <a:pt x="463895" y="0"/>
                </a:lnTo>
                <a:lnTo>
                  <a:pt x="463895" y="463895"/>
                </a:lnTo>
                <a:lnTo>
                  <a:pt x="0" y="46389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0601498">
            <a:off x="6051391" y="3786313"/>
            <a:ext cx="1127853" cy="318618"/>
          </a:xfrm>
          <a:custGeom>
            <a:avLst/>
            <a:gdLst/>
            <a:ahLst/>
            <a:cxnLst/>
            <a:rect r="r" b="b" t="t" l="l"/>
            <a:pathLst>
              <a:path h="318618" w="1127853">
                <a:moveTo>
                  <a:pt x="0" y="0"/>
                </a:moveTo>
                <a:lnTo>
                  <a:pt x="1127853" y="0"/>
                </a:lnTo>
                <a:lnTo>
                  <a:pt x="1127853" y="318618"/>
                </a:lnTo>
                <a:lnTo>
                  <a:pt x="0" y="3186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0">
            <a:off x="5647787" y="2729205"/>
            <a:ext cx="790701" cy="790701"/>
          </a:xfrm>
          <a:custGeom>
            <a:avLst/>
            <a:gdLst/>
            <a:ahLst/>
            <a:cxnLst/>
            <a:rect r="r" b="b" t="t" l="l"/>
            <a:pathLst>
              <a:path h="790701" w="790701">
                <a:moveTo>
                  <a:pt x="0" y="0"/>
                </a:moveTo>
                <a:lnTo>
                  <a:pt x="790701" y="0"/>
                </a:lnTo>
                <a:lnTo>
                  <a:pt x="790701" y="790702"/>
                </a:lnTo>
                <a:lnTo>
                  <a:pt x="0" y="7907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10719235" y="4352799"/>
            <a:ext cx="790701" cy="790701"/>
          </a:xfrm>
          <a:custGeom>
            <a:avLst/>
            <a:gdLst/>
            <a:ahLst/>
            <a:cxnLst/>
            <a:rect r="r" b="b" t="t" l="l"/>
            <a:pathLst>
              <a:path h="790701" w="790701">
                <a:moveTo>
                  <a:pt x="0" y="0"/>
                </a:moveTo>
                <a:lnTo>
                  <a:pt x="790702" y="0"/>
                </a:lnTo>
                <a:lnTo>
                  <a:pt x="790702" y="790701"/>
                </a:lnTo>
                <a:lnTo>
                  <a:pt x="0" y="79070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true" rot="-2918145">
            <a:off x="9034766" y="3669359"/>
            <a:ext cx="1002351" cy="283164"/>
          </a:xfrm>
          <a:custGeom>
            <a:avLst/>
            <a:gdLst/>
            <a:ahLst/>
            <a:cxnLst/>
            <a:rect r="r" b="b" t="t" l="l"/>
            <a:pathLst>
              <a:path h="283164" w="1002351">
                <a:moveTo>
                  <a:pt x="0" y="283164"/>
                </a:moveTo>
                <a:lnTo>
                  <a:pt x="1002351" y="283164"/>
                </a:lnTo>
                <a:lnTo>
                  <a:pt x="1002351" y="0"/>
                </a:lnTo>
                <a:lnTo>
                  <a:pt x="0" y="0"/>
                </a:lnTo>
                <a:lnTo>
                  <a:pt x="0" y="283164"/>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true" rot="10201040">
            <a:off x="6062216" y="7685372"/>
            <a:ext cx="1127853" cy="318618"/>
          </a:xfrm>
          <a:custGeom>
            <a:avLst/>
            <a:gdLst/>
            <a:ahLst/>
            <a:cxnLst/>
            <a:rect r="r" b="b" t="t" l="l"/>
            <a:pathLst>
              <a:path h="318618" w="1127853">
                <a:moveTo>
                  <a:pt x="0" y="318619"/>
                </a:moveTo>
                <a:lnTo>
                  <a:pt x="1127852" y="318619"/>
                </a:lnTo>
                <a:lnTo>
                  <a:pt x="1127852" y="0"/>
                </a:lnTo>
                <a:lnTo>
                  <a:pt x="0" y="0"/>
                </a:lnTo>
                <a:lnTo>
                  <a:pt x="0" y="318619"/>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243064" y="462916"/>
            <a:ext cx="12135955" cy="1045844"/>
          </a:xfrm>
          <a:prstGeom prst="rect">
            <a:avLst/>
          </a:prstGeom>
        </p:spPr>
        <p:txBody>
          <a:bodyPr anchor="t" rtlCol="false" tIns="0" lIns="0" bIns="0" rIns="0">
            <a:spAutoFit/>
          </a:bodyPr>
          <a:lstStyle/>
          <a:p>
            <a:pPr algn="ctr">
              <a:lnSpc>
                <a:spcPts val="7875"/>
              </a:lnSpc>
            </a:pPr>
            <a:r>
              <a:rPr lang="en-US" sz="6300" spc="182">
                <a:solidFill>
                  <a:srgbClr val="797A1D"/>
                </a:solidFill>
                <a:latin typeface="Hatton Bold"/>
              </a:rPr>
              <a:t>SONUÇLAR</a:t>
            </a:r>
          </a:p>
        </p:txBody>
      </p:sp>
      <p:grpSp>
        <p:nvGrpSpPr>
          <p:cNvPr name="Group 14" id="14"/>
          <p:cNvGrpSpPr/>
          <p:nvPr/>
        </p:nvGrpSpPr>
        <p:grpSpPr>
          <a:xfrm rot="0">
            <a:off x="1952736" y="249010"/>
            <a:ext cx="7746055" cy="1382949"/>
            <a:chOff x="0" y="0"/>
            <a:chExt cx="2885566" cy="515177"/>
          </a:xfrm>
        </p:grpSpPr>
        <p:sp>
          <p:nvSpPr>
            <p:cNvPr name="Freeform 15" id="15"/>
            <p:cNvSpPr/>
            <p:nvPr/>
          </p:nvSpPr>
          <p:spPr>
            <a:xfrm flipH="false" flipV="false" rot="0">
              <a:off x="0" y="0"/>
              <a:ext cx="2885566" cy="515177"/>
            </a:xfrm>
            <a:custGeom>
              <a:avLst/>
              <a:gdLst/>
              <a:ahLst/>
              <a:cxnLst/>
              <a:rect r="r" b="b" t="t" l="l"/>
              <a:pathLst>
                <a:path h="515177" w="2885566">
                  <a:moveTo>
                    <a:pt x="2682366" y="0"/>
                  </a:moveTo>
                  <a:cubicBezTo>
                    <a:pt x="2794590" y="0"/>
                    <a:pt x="2885566" y="115326"/>
                    <a:pt x="2885566" y="257588"/>
                  </a:cubicBezTo>
                  <a:cubicBezTo>
                    <a:pt x="2885566" y="399851"/>
                    <a:pt x="2794590" y="515177"/>
                    <a:pt x="2682366" y="515177"/>
                  </a:cubicBezTo>
                  <a:lnTo>
                    <a:pt x="203200" y="515177"/>
                  </a:lnTo>
                  <a:cubicBezTo>
                    <a:pt x="90976" y="515177"/>
                    <a:pt x="0" y="399851"/>
                    <a:pt x="0" y="257588"/>
                  </a:cubicBezTo>
                  <a:cubicBezTo>
                    <a:pt x="0" y="115326"/>
                    <a:pt x="90976" y="0"/>
                    <a:pt x="203200" y="0"/>
                  </a:cubicBezTo>
                  <a:close/>
                </a:path>
              </a:pathLst>
            </a:custGeom>
            <a:solidFill>
              <a:srgbClr val="000000">
                <a:alpha val="0"/>
              </a:srgbClr>
            </a:solidFill>
            <a:ln w="47625" cap="sq">
              <a:solidFill>
                <a:srgbClr val="DEDD91"/>
              </a:solidFill>
              <a:prstDash val="solid"/>
              <a:miter/>
            </a:ln>
          </p:spPr>
        </p:sp>
        <p:sp>
          <p:nvSpPr>
            <p:cNvPr name="TextBox 16" id="16"/>
            <p:cNvSpPr txBox="true"/>
            <p:nvPr/>
          </p:nvSpPr>
          <p:spPr>
            <a:xfrm>
              <a:off x="0" y="-38100"/>
              <a:ext cx="2885566" cy="553277"/>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7375628" y="17062"/>
            <a:ext cx="463896" cy="463896"/>
          </a:xfrm>
          <a:custGeom>
            <a:avLst/>
            <a:gdLst/>
            <a:ahLst/>
            <a:cxnLst/>
            <a:rect r="r" b="b" t="t" l="l"/>
            <a:pathLst>
              <a:path h="463896" w="463896">
                <a:moveTo>
                  <a:pt x="0" y="0"/>
                </a:moveTo>
                <a:lnTo>
                  <a:pt x="463895" y="0"/>
                </a:lnTo>
                <a:lnTo>
                  <a:pt x="463895" y="463896"/>
                </a:lnTo>
                <a:lnTo>
                  <a:pt x="0" y="463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8" id="18"/>
          <p:cNvSpPr/>
          <p:nvPr/>
        </p:nvSpPr>
        <p:spPr>
          <a:xfrm flipH="false" flipV="false" rot="0">
            <a:off x="3589006" y="1367887"/>
            <a:ext cx="463896" cy="463896"/>
          </a:xfrm>
          <a:custGeom>
            <a:avLst/>
            <a:gdLst/>
            <a:ahLst/>
            <a:cxnLst/>
            <a:rect r="r" b="b" t="t" l="l"/>
            <a:pathLst>
              <a:path h="463896" w="463896">
                <a:moveTo>
                  <a:pt x="0" y="0"/>
                </a:moveTo>
                <a:lnTo>
                  <a:pt x="463895" y="0"/>
                </a:lnTo>
                <a:lnTo>
                  <a:pt x="463895" y="463895"/>
                </a:lnTo>
                <a:lnTo>
                  <a:pt x="0" y="4638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9" id="19"/>
          <p:cNvSpPr/>
          <p:nvPr/>
        </p:nvSpPr>
        <p:spPr>
          <a:xfrm flipH="false" flipV="false" rot="0">
            <a:off x="9098482" y="2459258"/>
            <a:ext cx="806503" cy="806503"/>
          </a:xfrm>
          <a:custGeom>
            <a:avLst/>
            <a:gdLst/>
            <a:ahLst/>
            <a:cxnLst/>
            <a:rect r="r" b="b" t="t" l="l"/>
            <a:pathLst>
              <a:path h="806503" w="806503">
                <a:moveTo>
                  <a:pt x="0" y="0"/>
                </a:moveTo>
                <a:lnTo>
                  <a:pt x="806503" y="0"/>
                </a:lnTo>
                <a:lnTo>
                  <a:pt x="806503" y="806504"/>
                </a:lnTo>
                <a:lnTo>
                  <a:pt x="0" y="80650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20" id="20"/>
          <p:cNvSpPr/>
          <p:nvPr/>
        </p:nvSpPr>
        <p:spPr>
          <a:xfrm flipH="false" flipV="true" rot="-1770054">
            <a:off x="10647328" y="5451212"/>
            <a:ext cx="934516" cy="264001"/>
          </a:xfrm>
          <a:custGeom>
            <a:avLst/>
            <a:gdLst/>
            <a:ahLst/>
            <a:cxnLst/>
            <a:rect r="r" b="b" t="t" l="l"/>
            <a:pathLst>
              <a:path h="264001" w="934516">
                <a:moveTo>
                  <a:pt x="0" y="264000"/>
                </a:moveTo>
                <a:lnTo>
                  <a:pt x="934516" y="264000"/>
                </a:lnTo>
                <a:lnTo>
                  <a:pt x="934516" y="0"/>
                </a:lnTo>
                <a:lnTo>
                  <a:pt x="0" y="0"/>
                </a:lnTo>
                <a:lnTo>
                  <a:pt x="0" y="26400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1" id="21"/>
          <p:cNvSpPr/>
          <p:nvPr/>
        </p:nvSpPr>
        <p:spPr>
          <a:xfrm flipH="false" flipV="false" rot="0">
            <a:off x="6438488" y="8218152"/>
            <a:ext cx="790701" cy="790701"/>
          </a:xfrm>
          <a:custGeom>
            <a:avLst/>
            <a:gdLst/>
            <a:ahLst/>
            <a:cxnLst/>
            <a:rect r="r" b="b" t="t" l="l"/>
            <a:pathLst>
              <a:path h="790701" w="790701">
                <a:moveTo>
                  <a:pt x="0" y="0"/>
                </a:moveTo>
                <a:lnTo>
                  <a:pt x="790701" y="0"/>
                </a:lnTo>
                <a:lnTo>
                  <a:pt x="790701" y="790701"/>
                </a:lnTo>
                <a:lnTo>
                  <a:pt x="0" y="790701"/>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22" id="22"/>
          <p:cNvSpPr/>
          <p:nvPr/>
        </p:nvSpPr>
        <p:spPr>
          <a:xfrm flipH="false" flipV="false" rot="0">
            <a:off x="9535941" y="8254378"/>
            <a:ext cx="790701" cy="790701"/>
          </a:xfrm>
          <a:custGeom>
            <a:avLst/>
            <a:gdLst/>
            <a:ahLst/>
            <a:cxnLst/>
            <a:rect r="r" b="b" t="t" l="l"/>
            <a:pathLst>
              <a:path h="790701" w="790701">
                <a:moveTo>
                  <a:pt x="0" y="0"/>
                </a:moveTo>
                <a:lnTo>
                  <a:pt x="790702" y="0"/>
                </a:lnTo>
                <a:lnTo>
                  <a:pt x="790702" y="790701"/>
                </a:lnTo>
                <a:lnTo>
                  <a:pt x="0" y="790701"/>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23" id="23"/>
          <p:cNvSpPr/>
          <p:nvPr/>
        </p:nvSpPr>
        <p:spPr>
          <a:xfrm flipH="false" flipV="false" rot="191224">
            <a:off x="9912970" y="7866554"/>
            <a:ext cx="1127853" cy="318618"/>
          </a:xfrm>
          <a:custGeom>
            <a:avLst/>
            <a:gdLst/>
            <a:ahLst/>
            <a:cxnLst/>
            <a:rect r="r" b="b" t="t" l="l"/>
            <a:pathLst>
              <a:path h="318618" w="1127853">
                <a:moveTo>
                  <a:pt x="0" y="0"/>
                </a:moveTo>
                <a:lnTo>
                  <a:pt x="1127852" y="0"/>
                </a:lnTo>
                <a:lnTo>
                  <a:pt x="1127852" y="318618"/>
                </a:lnTo>
                <a:lnTo>
                  <a:pt x="0" y="3186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6359402" y="4356849"/>
            <a:ext cx="4283505" cy="3040244"/>
          </a:xfrm>
          <a:custGeom>
            <a:avLst/>
            <a:gdLst/>
            <a:ahLst/>
            <a:cxnLst/>
            <a:rect r="r" b="b" t="t" l="l"/>
            <a:pathLst>
              <a:path h="3040244" w="4283505">
                <a:moveTo>
                  <a:pt x="0" y="0"/>
                </a:moveTo>
                <a:lnTo>
                  <a:pt x="4283505" y="0"/>
                </a:lnTo>
                <a:lnTo>
                  <a:pt x="4283505" y="3040244"/>
                </a:lnTo>
                <a:lnTo>
                  <a:pt x="0" y="3040244"/>
                </a:lnTo>
                <a:lnTo>
                  <a:pt x="0" y="0"/>
                </a:lnTo>
                <a:close/>
              </a:path>
            </a:pathLst>
          </a:custGeom>
          <a:blipFill>
            <a:blip r:embed="rId22"/>
            <a:stretch>
              <a:fillRect l="0" t="0" r="0" b="0"/>
            </a:stretch>
          </a:blipFill>
        </p:spPr>
      </p:sp>
      <p:sp>
        <p:nvSpPr>
          <p:cNvPr name="Freeform 25" id="25"/>
          <p:cNvSpPr/>
          <p:nvPr/>
        </p:nvSpPr>
        <p:spPr>
          <a:xfrm flipH="false" flipV="false" rot="0">
            <a:off x="879575" y="1884458"/>
            <a:ext cx="4568187" cy="3203370"/>
          </a:xfrm>
          <a:custGeom>
            <a:avLst/>
            <a:gdLst/>
            <a:ahLst/>
            <a:cxnLst/>
            <a:rect r="r" b="b" t="t" l="l"/>
            <a:pathLst>
              <a:path h="3203370" w="4568187">
                <a:moveTo>
                  <a:pt x="0" y="0"/>
                </a:moveTo>
                <a:lnTo>
                  <a:pt x="4568187" y="0"/>
                </a:lnTo>
                <a:lnTo>
                  <a:pt x="4568187" y="3203371"/>
                </a:lnTo>
                <a:lnTo>
                  <a:pt x="0" y="3203371"/>
                </a:lnTo>
                <a:lnTo>
                  <a:pt x="0" y="0"/>
                </a:lnTo>
                <a:close/>
              </a:path>
            </a:pathLst>
          </a:custGeom>
          <a:blipFill>
            <a:blip r:embed="rId23"/>
            <a:stretch>
              <a:fillRect l="0" t="0" r="0" b="0"/>
            </a:stretch>
          </a:blipFill>
        </p:spPr>
      </p:sp>
      <p:sp>
        <p:nvSpPr>
          <p:cNvPr name="Freeform 26" id="26"/>
          <p:cNvSpPr/>
          <p:nvPr/>
        </p:nvSpPr>
        <p:spPr>
          <a:xfrm flipH="false" flipV="false" rot="0">
            <a:off x="11149588" y="6786486"/>
            <a:ext cx="4654649" cy="3190137"/>
          </a:xfrm>
          <a:custGeom>
            <a:avLst/>
            <a:gdLst/>
            <a:ahLst/>
            <a:cxnLst/>
            <a:rect r="r" b="b" t="t" l="l"/>
            <a:pathLst>
              <a:path h="3190137" w="4654649">
                <a:moveTo>
                  <a:pt x="0" y="0"/>
                </a:moveTo>
                <a:lnTo>
                  <a:pt x="4654648" y="0"/>
                </a:lnTo>
                <a:lnTo>
                  <a:pt x="4654648" y="3190137"/>
                </a:lnTo>
                <a:lnTo>
                  <a:pt x="0" y="3190137"/>
                </a:lnTo>
                <a:lnTo>
                  <a:pt x="0" y="0"/>
                </a:lnTo>
                <a:close/>
              </a:path>
            </a:pathLst>
          </a:custGeom>
          <a:blipFill>
            <a:blip r:embed="rId24"/>
            <a:stretch>
              <a:fillRect l="0" t="0" r="0" b="0"/>
            </a:stretch>
          </a:blipFill>
        </p:spPr>
      </p:sp>
      <p:sp>
        <p:nvSpPr>
          <p:cNvPr name="Freeform 27" id="27"/>
          <p:cNvSpPr/>
          <p:nvPr/>
        </p:nvSpPr>
        <p:spPr>
          <a:xfrm flipH="false" flipV="false" rot="0">
            <a:off x="1441273" y="6364179"/>
            <a:ext cx="4601864" cy="3155892"/>
          </a:xfrm>
          <a:custGeom>
            <a:avLst/>
            <a:gdLst/>
            <a:ahLst/>
            <a:cxnLst/>
            <a:rect r="r" b="b" t="t" l="l"/>
            <a:pathLst>
              <a:path h="3155892" w="4601864">
                <a:moveTo>
                  <a:pt x="0" y="0"/>
                </a:moveTo>
                <a:lnTo>
                  <a:pt x="4601864" y="0"/>
                </a:lnTo>
                <a:lnTo>
                  <a:pt x="4601864" y="3155891"/>
                </a:lnTo>
                <a:lnTo>
                  <a:pt x="0" y="3155891"/>
                </a:lnTo>
                <a:lnTo>
                  <a:pt x="0" y="0"/>
                </a:lnTo>
                <a:close/>
              </a:path>
            </a:pathLst>
          </a:custGeom>
          <a:blipFill>
            <a:blip r:embed="rId25"/>
            <a:stretch>
              <a:fillRect l="0" t="0" r="0" b="0"/>
            </a:stretch>
          </a:blipFill>
        </p:spPr>
      </p:sp>
      <p:sp>
        <p:nvSpPr>
          <p:cNvPr name="Freeform 28" id="28"/>
          <p:cNvSpPr/>
          <p:nvPr/>
        </p:nvSpPr>
        <p:spPr>
          <a:xfrm flipH="false" flipV="false" rot="0">
            <a:off x="12253015" y="3699339"/>
            <a:ext cx="4202709" cy="2929474"/>
          </a:xfrm>
          <a:custGeom>
            <a:avLst/>
            <a:gdLst/>
            <a:ahLst/>
            <a:cxnLst/>
            <a:rect r="r" b="b" t="t" l="l"/>
            <a:pathLst>
              <a:path h="2929474" w="4202709">
                <a:moveTo>
                  <a:pt x="0" y="0"/>
                </a:moveTo>
                <a:lnTo>
                  <a:pt x="4202708" y="0"/>
                </a:lnTo>
                <a:lnTo>
                  <a:pt x="4202708" y="2929474"/>
                </a:lnTo>
                <a:lnTo>
                  <a:pt x="0" y="2929474"/>
                </a:lnTo>
                <a:lnTo>
                  <a:pt x="0" y="0"/>
                </a:lnTo>
                <a:close/>
              </a:path>
            </a:pathLst>
          </a:custGeom>
          <a:blipFill>
            <a:blip r:embed="rId26"/>
            <a:stretch>
              <a:fillRect l="0" t="0" r="0" b="0"/>
            </a:stretch>
          </a:blipFill>
        </p:spPr>
      </p:sp>
      <p:sp>
        <p:nvSpPr>
          <p:cNvPr name="Freeform 29" id="29"/>
          <p:cNvSpPr/>
          <p:nvPr/>
        </p:nvSpPr>
        <p:spPr>
          <a:xfrm flipH="false" flipV="false" rot="0">
            <a:off x="10173426" y="240035"/>
            <a:ext cx="4660484" cy="3246109"/>
          </a:xfrm>
          <a:custGeom>
            <a:avLst/>
            <a:gdLst/>
            <a:ahLst/>
            <a:cxnLst/>
            <a:rect r="r" b="b" t="t" l="l"/>
            <a:pathLst>
              <a:path h="3246109" w="4660484">
                <a:moveTo>
                  <a:pt x="0" y="0"/>
                </a:moveTo>
                <a:lnTo>
                  <a:pt x="4660484" y="0"/>
                </a:lnTo>
                <a:lnTo>
                  <a:pt x="4660484" y="3246109"/>
                </a:lnTo>
                <a:lnTo>
                  <a:pt x="0" y="3246109"/>
                </a:lnTo>
                <a:lnTo>
                  <a:pt x="0" y="0"/>
                </a:lnTo>
                <a:close/>
              </a:path>
            </a:pathLst>
          </a:custGeom>
          <a:blipFill>
            <a:blip r:embed="rId27"/>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DAF5Zi9PI3M</dc:identifier>
  <dcterms:modified xsi:type="dcterms:W3CDTF">2011-08-01T06:04:30Z</dcterms:modified>
  <cp:revision>1</cp:revision>
  <dc:title>BİTKİ YAPRAKLARINDA HASTALIK TESPİTİ</dc:title>
</cp:coreProperties>
</file>